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3" r:id="rId19"/>
    <p:sldId id="274" r:id="rId20"/>
    <p:sldId id="286" r:id="rId21"/>
    <p:sldId id="276" r:id="rId22"/>
    <p:sldId id="277" r:id="rId23"/>
  </p:sldIdLst>
  <p:sldSz cx="9144000" cy="5143500" type="screen16x9"/>
  <p:notesSz cx="68580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mbla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6A545-0E9C-4253-B333-8631A7C947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D4836-1756-494A-96A2-A9396A4C5609}">
      <dgm:prSet/>
      <dgm:spPr>
        <a:solidFill>
          <a:schemeClr val="accent2"/>
        </a:solidFill>
      </dgm:spPr>
      <dgm:t>
        <a:bodyPr/>
        <a:lstStyle/>
        <a:p>
          <a:r>
            <a:rPr lang="en-US" b="0" i="0" dirty="0">
              <a:latin typeface="Bookmania" pitchFamily="2" charset="77"/>
            </a:rPr>
            <a:t>Historical</a:t>
          </a:r>
          <a:endParaRPr lang="en-US" dirty="0">
            <a:latin typeface="Bookmania" pitchFamily="2" charset="77"/>
          </a:endParaRPr>
        </a:p>
      </dgm:t>
    </dgm:pt>
    <dgm:pt modelId="{080A7A7A-20CA-458C-B0D4-D295133062F9}" type="parTrans" cxnId="{F5DC9FFD-9FDB-4821-8553-5AC6E91CF8F8}">
      <dgm:prSet/>
      <dgm:spPr/>
      <dgm:t>
        <a:bodyPr/>
        <a:lstStyle/>
        <a:p>
          <a:endParaRPr lang="en-US"/>
        </a:p>
      </dgm:t>
    </dgm:pt>
    <dgm:pt modelId="{03025542-2ABA-4799-83DF-5F601FF9C93C}" type="sibTrans" cxnId="{F5DC9FFD-9FDB-4821-8553-5AC6E91CF8F8}">
      <dgm:prSet/>
      <dgm:spPr/>
      <dgm:t>
        <a:bodyPr/>
        <a:lstStyle/>
        <a:p>
          <a:endParaRPr lang="en-US"/>
        </a:p>
      </dgm:t>
    </dgm:pt>
    <dgm:pt modelId="{8933B171-03FD-43DE-9F20-6C60DB04A624}">
      <dgm:prSet/>
      <dgm:spPr>
        <a:solidFill>
          <a:schemeClr val="accent2"/>
        </a:solidFill>
      </dgm:spPr>
      <dgm:t>
        <a:bodyPr/>
        <a:lstStyle/>
        <a:p>
          <a:r>
            <a:rPr lang="en-US" b="0" i="0" dirty="0">
              <a:latin typeface="Bookmania" pitchFamily="2" charset="77"/>
            </a:rPr>
            <a:t>Fictional</a:t>
          </a:r>
          <a:endParaRPr lang="en-US" dirty="0">
            <a:latin typeface="Bookmania" pitchFamily="2" charset="77"/>
          </a:endParaRPr>
        </a:p>
      </dgm:t>
    </dgm:pt>
    <dgm:pt modelId="{F38E7FB8-E320-434E-933D-6C8C34E25349}" type="parTrans" cxnId="{DEE5DAB8-7D0A-494F-B11A-2E77FA1FEDD5}">
      <dgm:prSet/>
      <dgm:spPr/>
      <dgm:t>
        <a:bodyPr/>
        <a:lstStyle/>
        <a:p>
          <a:endParaRPr lang="en-US"/>
        </a:p>
      </dgm:t>
    </dgm:pt>
    <dgm:pt modelId="{DE6B41A6-8A5D-452C-BB69-8F251BF02B99}" type="sibTrans" cxnId="{DEE5DAB8-7D0A-494F-B11A-2E77FA1FEDD5}">
      <dgm:prSet/>
      <dgm:spPr/>
      <dgm:t>
        <a:bodyPr/>
        <a:lstStyle/>
        <a:p>
          <a:endParaRPr lang="en-US"/>
        </a:p>
      </dgm:t>
    </dgm:pt>
    <dgm:pt modelId="{6F2454DD-4217-4E3D-8B54-D9BEA8DD7AFB}">
      <dgm:prSet/>
      <dgm:spPr>
        <a:solidFill>
          <a:schemeClr val="accent2"/>
        </a:solidFill>
      </dgm:spPr>
      <dgm:t>
        <a:bodyPr/>
        <a:lstStyle/>
        <a:p>
          <a:r>
            <a:rPr lang="en-US" b="0" i="0" dirty="0">
              <a:latin typeface="Bookmania" pitchFamily="2" charset="77"/>
            </a:rPr>
            <a:t>Friend</a:t>
          </a:r>
          <a:endParaRPr lang="en-US" dirty="0">
            <a:latin typeface="Bookmania" pitchFamily="2" charset="77"/>
          </a:endParaRPr>
        </a:p>
      </dgm:t>
    </dgm:pt>
    <dgm:pt modelId="{2F87C43D-74CB-4B84-A347-27E8109A3FD5}" type="parTrans" cxnId="{368C4FEC-18C0-42A8-81CC-09E17D184ECC}">
      <dgm:prSet/>
      <dgm:spPr/>
      <dgm:t>
        <a:bodyPr/>
        <a:lstStyle/>
        <a:p>
          <a:endParaRPr lang="en-US"/>
        </a:p>
      </dgm:t>
    </dgm:pt>
    <dgm:pt modelId="{A11B33E9-BAC9-4A97-8610-551EC78F8233}" type="sibTrans" cxnId="{368C4FEC-18C0-42A8-81CC-09E17D184ECC}">
      <dgm:prSet/>
      <dgm:spPr/>
      <dgm:t>
        <a:bodyPr/>
        <a:lstStyle/>
        <a:p>
          <a:endParaRPr lang="en-US"/>
        </a:p>
      </dgm:t>
    </dgm:pt>
    <dgm:pt modelId="{BB166B82-D68D-4540-8D28-FD04C252AC86}">
      <dgm:prSet/>
      <dgm:spPr>
        <a:solidFill>
          <a:schemeClr val="accent2"/>
        </a:solidFill>
      </dgm:spPr>
      <dgm:t>
        <a:bodyPr/>
        <a:lstStyle/>
        <a:p>
          <a:r>
            <a:rPr lang="en-US" b="0" i="0" dirty="0">
              <a:latin typeface="Bookmania" pitchFamily="2" charset="77"/>
            </a:rPr>
            <a:t>Relative</a:t>
          </a:r>
          <a:endParaRPr lang="en-US" dirty="0">
            <a:latin typeface="Bookmania" pitchFamily="2" charset="77"/>
          </a:endParaRPr>
        </a:p>
      </dgm:t>
    </dgm:pt>
    <dgm:pt modelId="{F50CB91E-2ED9-4B01-B69A-4FA92302B91E}" type="parTrans" cxnId="{C300AC98-5852-4516-BE6B-42307754221C}">
      <dgm:prSet/>
      <dgm:spPr/>
      <dgm:t>
        <a:bodyPr/>
        <a:lstStyle/>
        <a:p>
          <a:endParaRPr lang="en-US"/>
        </a:p>
      </dgm:t>
    </dgm:pt>
    <dgm:pt modelId="{D6B0D221-5CB2-4BA6-9C40-CB97952397F2}" type="sibTrans" cxnId="{C300AC98-5852-4516-BE6B-42307754221C}">
      <dgm:prSet/>
      <dgm:spPr/>
      <dgm:t>
        <a:bodyPr/>
        <a:lstStyle/>
        <a:p>
          <a:endParaRPr lang="en-US"/>
        </a:p>
      </dgm:t>
    </dgm:pt>
    <dgm:pt modelId="{C5016F6F-7ACF-449A-A33E-56F8555E8E11}">
      <dgm:prSet/>
      <dgm:spPr>
        <a:solidFill>
          <a:schemeClr val="accent2"/>
        </a:solidFill>
      </dgm:spPr>
      <dgm:t>
        <a:bodyPr/>
        <a:lstStyle/>
        <a:p>
          <a:r>
            <a:rPr lang="en-US" b="0" i="0" dirty="0">
              <a:latin typeface="Bookmania" pitchFamily="2" charset="77"/>
            </a:rPr>
            <a:t>Someone you heard about</a:t>
          </a:r>
          <a:endParaRPr lang="en-US" dirty="0">
            <a:latin typeface="Bookmania" pitchFamily="2" charset="77"/>
          </a:endParaRPr>
        </a:p>
      </dgm:t>
    </dgm:pt>
    <dgm:pt modelId="{8A41C4DD-D3FE-4ACE-BECD-9CA878652DE4}" type="parTrans" cxnId="{0FD67C33-CB14-4EF3-959C-5946A6DBB798}">
      <dgm:prSet/>
      <dgm:spPr/>
      <dgm:t>
        <a:bodyPr/>
        <a:lstStyle/>
        <a:p>
          <a:endParaRPr lang="en-US"/>
        </a:p>
      </dgm:t>
    </dgm:pt>
    <dgm:pt modelId="{E43EE954-451C-49B1-B3A7-C6C88D99AB1D}" type="sibTrans" cxnId="{0FD67C33-CB14-4EF3-959C-5946A6DBB798}">
      <dgm:prSet/>
      <dgm:spPr/>
      <dgm:t>
        <a:bodyPr/>
        <a:lstStyle/>
        <a:p>
          <a:endParaRPr lang="en-US"/>
        </a:p>
      </dgm:t>
    </dgm:pt>
    <dgm:pt modelId="{280EE32A-F246-354E-B60F-C289A22D191E}" type="pres">
      <dgm:prSet presAssocID="{5BE6A545-0E9C-4253-B333-8631A7C9470D}" presName="linear" presStyleCnt="0">
        <dgm:presLayoutVars>
          <dgm:animLvl val="lvl"/>
          <dgm:resizeHandles val="exact"/>
        </dgm:presLayoutVars>
      </dgm:prSet>
      <dgm:spPr/>
    </dgm:pt>
    <dgm:pt modelId="{D23B2722-4B67-544E-9385-78BB47CA6DD9}" type="pres">
      <dgm:prSet presAssocID="{F11D4836-1756-494A-96A2-A9396A4C560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A9675A-48C4-784D-B25C-64D483622020}" type="pres">
      <dgm:prSet presAssocID="{03025542-2ABA-4799-83DF-5F601FF9C93C}" presName="spacer" presStyleCnt="0"/>
      <dgm:spPr/>
    </dgm:pt>
    <dgm:pt modelId="{3B5B4908-3B97-9B4E-9D6E-D4CB3FA8A23D}" type="pres">
      <dgm:prSet presAssocID="{8933B171-03FD-43DE-9F20-6C60DB04A6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97A43A-15A2-7D46-9DE7-E182DBABEDC6}" type="pres">
      <dgm:prSet presAssocID="{DE6B41A6-8A5D-452C-BB69-8F251BF02B99}" presName="spacer" presStyleCnt="0"/>
      <dgm:spPr/>
    </dgm:pt>
    <dgm:pt modelId="{9E563303-A659-3742-ADFA-8A7A2FC0B050}" type="pres">
      <dgm:prSet presAssocID="{6F2454DD-4217-4E3D-8B54-D9BEA8DD7AF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A11E62-DD25-3F45-B8D0-B84A64339541}" type="pres">
      <dgm:prSet presAssocID="{A11B33E9-BAC9-4A97-8610-551EC78F8233}" presName="spacer" presStyleCnt="0"/>
      <dgm:spPr/>
    </dgm:pt>
    <dgm:pt modelId="{7FBD873A-DAD1-9A43-B664-AD3CED030476}" type="pres">
      <dgm:prSet presAssocID="{BB166B82-D68D-4540-8D28-FD04C252AC8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CA128AD-1627-EA4B-8134-EE8D2847DCE5}" type="pres">
      <dgm:prSet presAssocID="{D6B0D221-5CB2-4BA6-9C40-CB97952397F2}" presName="spacer" presStyleCnt="0"/>
      <dgm:spPr/>
    </dgm:pt>
    <dgm:pt modelId="{4766A278-F405-8346-AC92-BEE2BBE82D6E}" type="pres">
      <dgm:prSet presAssocID="{C5016F6F-7ACF-449A-A33E-56F8555E8E1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73BAC01-5F0E-894F-A853-A9D8FCB71FA0}" type="presOf" srcId="{BB166B82-D68D-4540-8D28-FD04C252AC86}" destId="{7FBD873A-DAD1-9A43-B664-AD3CED030476}" srcOrd="0" destOrd="0" presId="urn:microsoft.com/office/officeart/2005/8/layout/vList2"/>
    <dgm:cxn modelId="{56327922-26F2-D04E-BB85-8A6920D97D3F}" type="presOf" srcId="{C5016F6F-7ACF-449A-A33E-56F8555E8E11}" destId="{4766A278-F405-8346-AC92-BEE2BBE82D6E}" srcOrd="0" destOrd="0" presId="urn:microsoft.com/office/officeart/2005/8/layout/vList2"/>
    <dgm:cxn modelId="{0FD67C33-CB14-4EF3-959C-5946A6DBB798}" srcId="{5BE6A545-0E9C-4253-B333-8631A7C9470D}" destId="{C5016F6F-7ACF-449A-A33E-56F8555E8E11}" srcOrd="4" destOrd="0" parTransId="{8A41C4DD-D3FE-4ACE-BECD-9CA878652DE4}" sibTransId="{E43EE954-451C-49B1-B3A7-C6C88D99AB1D}"/>
    <dgm:cxn modelId="{FF0CA984-83A0-A547-9C7A-3661B59AB80A}" type="presOf" srcId="{F11D4836-1756-494A-96A2-A9396A4C5609}" destId="{D23B2722-4B67-544E-9385-78BB47CA6DD9}" srcOrd="0" destOrd="0" presId="urn:microsoft.com/office/officeart/2005/8/layout/vList2"/>
    <dgm:cxn modelId="{579BE994-4FFB-2B42-880D-7AB66150D06D}" type="presOf" srcId="{8933B171-03FD-43DE-9F20-6C60DB04A624}" destId="{3B5B4908-3B97-9B4E-9D6E-D4CB3FA8A23D}" srcOrd="0" destOrd="0" presId="urn:microsoft.com/office/officeart/2005/8/layout/vList2"/>
    <dgm:cxn modelId="{C300AC98-5852-4516-BE6B-42307754221C}" srcId="{5BE6A545-0E9C-4253-B333-8631A7C9470D}" destId="{BB166B82-D68D-4540-8D28-FD04C252AC86}" srcOrd="3" destOrd="0" parTransId="{F50CB91E-2ED9-4B01-B69A-4FA92302B91E}" sibTransId="{D6B0D221-5CB2-4BA6-9C40-CB97952397F2}"/>
    <dgm:cxn modelId="{DEE5DAB8-7D0A-494F-B11A-2E77FA1FEDD5}" srcId="{5BE6A545-0E9C-4253-B333-8631A7C9470D}" destId="{8933B171-03FD-43DE-9F20-6C60DB04A624}" srcOrd="1" destOrd="0" parTransId="{F38E7FB8-E320-434E-933D-6C8C34E25349}" sibTransId="{DE6B41A6-8A5D-452C-BB69-8F251BF02B99}"/>
    <dgm:cxn modelId="{51D8A2C7-EE09-CA4B-8F1F-DF08D51C0806}" type="presOf" srcId="{6F2454DD-4217-4E3D-8B54-D9BEA8DD7AFB}" destId="{9E563303-A659-3742-ADFA-8A7A2FC0B050}" srcOrd="0" destOrd="0" presId="urn:microsoft.com/office/officeart/2005/8/layout/vList2"/>
    <dgm:cxn modelId="{9F74EAD1-3C17-0C47-A5FF-9E7C211543F9}" type="presOf" srcId="{5BE6A545-0E9C-4253-B333-8631A7C9470D}" destId="{280EE32A-F246-354E-B60F-C289A22D191E}" srcOrd="0" destOrd="0" presId="urn:microsoft.com/office/officeart/2005/8/layout/vList2"/>
    <dgm:cxn modelId="{368C4FEC-18C0-42A8-81CC-09E17D184ECC}" srcId="{5BE6A545-0E9C-4253-B333-8631A7C9470D}" destId="{6F2454DD-4217-4E3D-8B54-D9BEA8DD7AFB}" srcOrd="2" destOrd="0" parTransId="{2F87C43D-74CB-4B84-A347-27E8109A3FD5}" sibTransId="{A11B33E9-BAC9-4A97-8610-551EC78F8233}"/>
    <dgm:cxn modelId="{F5DC9FFD-9FDB-4821-8553-5AC6E91CF8F8}" srcId="{5BE6A545-0E9C-4253-B333-8631A7C9470D}" destId="{F11D4836-1756-494A-96A2-A9396A4C5609}" srcOrd="0" destOrd="0" parTransId="{080A7A7A-20CA-458C-B0D4-D295133062F9}" sibTransId="{03025542-2ABA-4799-83DF-5F601FF9C93C}"/>
    <dgm:cxn modelId="{9C19CD42-4CB4-A648-8550-F49A1A60798B}" type="presParOf" srcId="{280EE32A-F246-354E-B60F-C289A22D191E}" destId="{D23B2722-4B67-544E-9385-78BB47CA6DD9}" srcOrd="0" destOrd="0" presId="urn:microsoft.com/office/officeart/2005/8/layout/vList2"/>
    <dgm:cxn modelId="{96A190B7-FBA6-BB4B-A0E3-52F0938E3AB1}" type="presParOf" srcId="{280EE32A-F246-354E-B60F-C289A22D191E}" destId="{CEA9675A-48C4-784D-B25C-64D483622020}" srcOrd="1" destOrd="0" presId="urn:microsoft.com/office/officeart/2005/8/layout/vList2"/>
    <dgm:cxn modelId="{DFC64015-3B92-BB41-959C-8A717E59BF74}" type="presParOf" srcId="{280EE32A-F246-354E-B60F-C289A22D191E}" destId="{3B5B4908-3B97-9B4E-9D6E-D4CB3FA8A23D}" srcOrd="2" destOrd="0" presId="urn:microsoft.com/office/officeart/2005/8/layout/vList2"/>
    <dgm:cxn modelId="{E7BE6C5D-76BE-D84A-BFD0-ED46845597CD}" type="presParOf" srcId="{280EE32A-F246-354E-B60F-C289A22D191E}" destId="{A497A43A-15A2-7D46-9DE7-E182DBABEDC6}" srcOrd="3" destOrd="0" presId="urn:microsoft.com/office/officeart/2005/8/layout/vList2"/>
    <dgm:cxn modelId="{216006F6-19A9-1640-89DE-5FF34B28DC61}" type="presParOf" srcId="{280EE32A-F246-354E-B60F-C289A22D191E}" destId="{9E563303-A659-3742-ADFA-8A7A2FC0B050}" srcOrd="4" destOrd="0" presId="urn:microsoft.com/office/officeart/2005/8/layout/vList2"/>
    <dgm:cxn modelId="{B9FEFF6E-D0BA-9B4D-B149-BAC1F50196E0}" type="presParOf" srcId="{280EE32A-F246-354E-B60F-C289A22D191E}" destId="{E3A11E62-DD25-3F45-B8D0-B84A64339541}" srcOrd="5" destOrd="0" presId="urn:microsoft.com/office/officeart/2005/8/layout/vList2"/>
    <dgm:cxn modelId="{DCFD0FB1-4F5A-8644-987E-439FE775EFCC}" type="presParOf" srcId="{280EE32A-F246-354E-B60F-C289A22D191E}" destId="{7FBD873A-DAD1-9A43-B664-AD3CED030476}" srcOrd="6" destOrd="0" presId="urn:microsoft.com/office/officeart/2005/8/layout/vList2"/>
    <dgm:cxn modelId="{DEF1FF94-9D82-4F46-911E-583AAD84AF66}" type="presParOf" srcId="{280EE32A-F246-354E-B60F-C289A22D191E}" destId="{3CA128AD-1627-EA4B-8134-EE8D2847DCE5}" srcOrd="7" destOrd="0" presId="urn:microsoft.com/office/officeart/2005/8/layout/vList2"/>
    <dgm:cxn modelId="{F839E811-2A7D-5940-B433-FDEDFE248FB7}" type="presParOf" srcId="{280EE32A-F246-354E-B60F-C289A22D191E}" destId="{4766A278-F405-8346-AC92-BEE2BBE82D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B2722-4B67-544E-9385-78BB47CA6DD9}">
      <dsp:nvSpPr>
        <dsp:cNvPr id="0" name=""/>
        <dsp:cNvSpPr/>
      </dsp:nvSpPr>
      <dsp:spPr>
        <a:xfrm>
          <a:off x="0" y="94412"/>
          <a:ext cx="4629150" cy="7803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>
              <a:latin typeface="Bookmania" pitchFamily="2" charset="77"/>
            </a:rPr>
            <a:t>Historical</a:t>
          </a:r>
          <a:endParaRPr lang="en-US" sz="2900" kern="1200" dirty="0">
            <a:latin typeface="Bookmania" pitchFamily="2" charset="77"/>
          </a:endParaRPr>
        </a:p>
      </dsp:txBody>
      <dsp:txXfrm>
        <a:off x="38095" y="132507"/>
        <a:ext cx="4552960" cy="704200"/>
      </dsp:txXfrm>
    </dsp:sp>
    <dsp:sp modelId="{3B5B4908-3B97-9B4E-9D6E-D4CB3FA8A23D}">
      <dsp:nvSpPr>
        <dsp:cNvPr id="0" name=""/>
        <dsp:cNvSpPr/>
      </dsp:nvSpPr>
      <dsp:spPr>
        <a:xfrm>
          <a:off x="0" y="958322"/>
          <a:ext cx="4629150" cy="7803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>
              <a:latin typeface="Bookmania" pitchFamily="2" charset="77"/>
            </a:rPr>
            <a:t>Fictional</a:t>
          </a:r>
          <a:endParaRPr lang="en-US" sz="2900" kern="1200" dirty="0">
            <a:latin typeface="Bookmania" pitchFamily="2" charset="77"/>
          </a:endParaRPr>
        </a:p>
      </dsp:txBody>
      <dsp:txXfrm>
        <a:off x="38095" y="996417"/>
        <a:ext cx="4552960" cy="704200"/>
      </dsp:txXfrm>
    </dsp:sp>
    <dsp:sp modelId="{9E563303-A659-3742-ADFA-8A7A2FC0B050}">
      <dsp:nvSpPr>
        <dsp:cNvPr id="0" name=""/>
        <dsp:cNvSpPr/>
      </dsp:nvSpPr>
      <dsp:spPr>
        <a:xfrm>
          <a:off x="0" y="1822232"/>
          <a:ext cx="4629150" cy="7803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>
              <a:latin typeface="Bookmania" pitchFamily="2" charset="77"/>
            </a:rPr>
            <a:t>Friend</a:t>
          </a:r>
          <a:endParaRPr lang="en-US" sz="2900" kern="1200" dirty="0">
            <a:latin typeface="Bookmania" pitchFamily="2" charset="77"/>
          </a:endParaRPr>
        </a:p>
      </dsp:txBody>
      <dsp:txXfrm>
        <a:off x="38095" y="1860327"/>
        <a:ext cx="4552960" cy="704200"/>
      </dsp:txXfrm>
    </dsp:sp>
    <dsp:sp modelId="{7FBD873A-DAD1-9A43-B664-AD3CED030476}">
      <dsp:nvSpPr>
        <dsp:cNvPr id="0" name=""/>
        <dsp:cNvSpPr/>
      </dsp:nvSpPr>
      <dsp:spPr>
        <a:xfrm>
          <a:off x="0" y="2686142"/>
          <a:ext cx="4629150" cy="7803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>
              <a:latin typeface="Bookmania" pitchFamily="2" charset="77"/>
            </a:rPr>
            <a:t>Relative</a:t>
          </a:r>
          <a:endParaRPr lang="en-US" sz="2900" kern="1200" dirty="0">
            <a:latin typeface="Bookmania" pitchFamily="2" charset="77"/>
          </a:endParaRPr>
        </a:p>
      </dsp:txBody>
      <dsp:txXfrm>
        <a:off x="38095" y="2724237"/>
        <a:ext cx="4552960" cy="704200"/>
      </dsp:txXfrm>
    </dsp:sp>
    <dsp:sp modelId="{4766A278-F405-8346-AC92-BEE2BBE82D6E}">
      <dsp:nvSpPr>
        <dsp:cNvPr id="0" name=""/>
        <dsp:cNvSpPr/>
      </dsp:nvSpPr>
      <dsp:spPr>
        <a:xfrm>
          <a:off x="0" y="3550052"/>
          <a:ext cx="4629150" cy="7803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>
              <a:latin typeface="Bookmania" pitchFamily="2" charset="77"/>
            </a:rPr>
            <a:t>Someone you heard about</a:t>
          </a:r>
          <a:endParaRPr lang="en-US" sz="2900" kern="1200" dirty="0">
            <a:latin typeface="Bookmania" pitchFamily="2" charset="77"/>
          </a:endParaRPr>
        </a:p>
      </dsp:txBody>
      <dsp:txXfrm>
        <a:off x="38095" y="3588147"/>
        <a:ext cx="4552960" cy="70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8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74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08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50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780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3138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92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490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336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8A9F-682B-6D0B-4A05-AC2618EBE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1BC06-B378-C011-0809-9F66805B8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0924E-B6C9-21B6-9D53-8D5EAF01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B3B9-B531-9DA0-3140-BE2813BC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0343-6E77-54E1-CB88-8AEC16E0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C524-814C-05D3-ACA4-560EB24E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DA05A-AE89-781B-9FCD-B023033A8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1E6E3-2986-13C2-6E94-95CBD24B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607D4-C405-0312-F92C-92C235B0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5CA80-BF2B-BE42-C6E3-3FBF7D07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0C260-1A16-2E90-9BE2-49C33F5F3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67783-8FAD-F1D2-C4C9-AB758592F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BE708-3467-21CA-D875-195E8311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B0A43-8E36-B47E-E26F-66A76F3C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4BD7F-417C-2CF2-7922-851B5A77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A069-C868-8576-BB7F-E93001AD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C54DD-680A-6C1C-C457-3F197407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873DB-DFBC-A725-6C42-3E41BC23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63081-E3D5-3CF8-F14E-A33E1B5E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95198-DDA1-8EEE-D4B8-368BA62B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8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DB28-3A96-4F93-E44F-326CC3D9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0B2C3-8CD5-8504-884D-F512F96D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0C991-3F22-B34D-7B4E-2AEEE3A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EEAA7-B6CC-28D7-0132-29E0CCC5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2392B-BDF9-751C-24EF-2DF561B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9411-85AF-E25E-FF94-4904ABD6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84AF8-6508-D5C5-3219-4E2A56637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7CCFC-3D98-3378-EFD9-441BC5FFD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B3C3C-62AB-A85B-1EEA-EBDAB668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F3513-819F-6F23-F0D4-1D223E1C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061BD-FF96-6D75-C4F5-E0117986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6198-3C6F-1F2D-DDBC-D0CFB86C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4135-158D-A13C-72C4-AE63A7FF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9D7C0-6229-3B8E-E348-AF5D0BE89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76FFC-D6B8-3B1F-7961-B8C2F96AE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62513-5762-75B6-CF8F-BB2C61E2D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FD005-DF1E-A8AC-8895-342DD8C4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ECA45-4CD0-3013-00FC-53ED85EF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D1807-34DF-752D-B1D5-CA893AF7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2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AAE6-E2FD-2608-926E-25511928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8BE98-A5A5-5F3B-20AC-07B93B5A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A3E22-9C29-A61D-08AF-A2BF895D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670F9-4DE2-C4B8-F2F6-AB6B8DAA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3F8C9-1975-BFB4-6F5B-5546E2B2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B0249-333E-773B-2468-DCA7313B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62C39-1D1F-02BE-B4A8-01008F3E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96C1-1558-D41E-48D3-08BF8B2C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05C2-CAA0-9706-E7CC-09821EAA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556CB-FB92-425E-1960-F9EDF9020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F3135-196C-14BD-D2C5-A8061B10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39899-5A0F-AA4B-98FF-D14B939D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4F3A4-85B9-D3F7-03D6-E906E66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7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8F99-1021-10CF-DEF4-585634D4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DAA70-0C88-9BA5-DC30-1739EC509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18059-FD45-2CA5-0A32-C5465BA1D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36A7E-1CF4-BF45-FA6B-56AE7A61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E57A6-F79A-38D9-D242-158AE670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B1068-2BB4-B651-4F25-CDB18A2C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562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7B625-3B44-E6E3-948C-6DA1E3F4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3A718-8FD2-95A9-E846-66E57E2C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5DDB2-4786-C8E6-E76A-2A95AA08E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ookmania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783BD-A561-FEE9-8707-DD3BD631C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Bookmania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919FF-1691-E97E-6735-422734B31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ookmania" pitchFamily="2" charset="77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Bookmania Semi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Bookmania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okmania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Bookmania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Bookmania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Bookmania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75FF38-74A6-6C54-F31D-05A05FF46DAF}"/>
              </a:ext>
            </a:extLst>
          </p:cNvPr>
          <p:cNvSpPr/>
          <p:nvPr/>
        </p:nvSpPr>
        <p:spPr>
          <a:xfrm>
            <a:off x="296933" y="316811"/>
            <a:ext cx="8550137" cy="450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652F8-42E7-71BD-BD76-9E177DCF5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56" y="1425604"/>
            <a:ext cx="994530" cy="994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494" y="1922869"/>
            <a:ext cx="4237012" cy="1600200"/>
          </a:xfrm>
        </p:spPr>
        <p:txBody>
          <a:bodyPr anchor="b">
            <a:normAutofit/>
          </a:bodyPr>
          <a:lstStyle/>
          <a:p>
            <a:r>
              <a:rPr lang="en-US" sz="4950" dirty="0">
                <a:solidFill>
                  <a:schemeClr val="bg1"/>
                </a:solidFill>
                <a:latin typeface="Bookmania" pitchFamily="2" charset="77"/>
              </a:rPr>
              <a:t>Leadership 101</a:t>
            </a:r>
          </a:p>
        </p:txBody>
      </p:sp>
    </p:spTree>
    <p:extLst>
      <p:ext uri="{BB962C8B-B14F-4D97-AF65-F5344CB8AC3E}">
        <p14:creationId xmlns:p14="http://schemas.microsoft.com/office/powerpoint/2010/main" val="22154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A4CE6-F8B1-9C1F-1707-674ED76A95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A8F26-BFC7-0A68-2DE1-B7E306FACBF6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6" name="Google Shape;147;p20">
            <a:extLst>
              <a:ext uri="{FF2B5EF4-FFF2-40B4-BE49-F238E27FC236}">
                <a16:creationId xmlns:a16="http://schemas.microsoft.com/office/drawing/2014/main" id="{19805A36-9CD5-917E-E4AF-55CF0C965D62}"/>
              </a:ext>
            </a:extLst>
          </p:cNvPr>
          <p:cNvSpPr txBox="1">
            <a:spLocks/>
          </p:cNvSpPr>
          <p:nvPr/>
        </p:nvSpPr>
        <p:spPr>
          <a:xfrm>
            <a:off x="3478696" y="1369219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3.  Take responsibility</a:t>
            </a:r>
          </a:p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endParaRPr lang="en-US" b="1" dirty="0">
              <a:latin typeface="Bookmania Semibold" pitchFamily="2" charset="77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Own your role 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Be responsible for your actions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Be responsible for the outcome of the team effort</a:t>
            </a:r>
          </a:p>
          <a:p>
            <a:pPr marL="365760" indent="-139446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lang="en-US" sz="27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CEC73F-E563-4336-C46B-C462D1B3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A4CE6-F8B1-9C1F-1707-674ED76A95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A8F26-BFC7-0A68-2DE1-B7E306FACBF6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6" name="Google Shape;147;p20">
            <a:extLst>
              <a:ext uri="{FF2B5EF4-FFF2-40B4-BE49-F238E27FC236}">
                <a16:creationId xmlns:a16="http://schemas.microsoft.com/office/drawing/2014/main" id="{19805A36-9CD5-917E-E4AF-55CF0C965D62}"/>
              </a:ext>
            </a:extLst>
          </p:cNvPr>
          <p:cNvSpPr txBox="1">
            <a:spLocks/>
          </p:cNvSpPr>
          <p:nvPr/>
        </p:nvSpPr>
        <p:spPr>
          <a:xfrm>
            <a:off x="3504788" y="1276349"/>
            <a:ext cx="5036654" cy="3018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4.  Be the example</a:t>
            </a:r>
            <a:endParaRPr lang="en-US" b="1" dirty="0">
              <a:latin typeface="Bookmania Semibold" pitchFamily="2" charset="77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How is your walk with Christ?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What are your </a:t>
            </a:r>
            <a:r>
              <a:rPr lang="en-US" sz="2000" u="sng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motivations</a:t>
            </a: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 for leading?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Can you confidently say, “imitate me”?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Become the team member you want your team members to be!</a:t>
            </a:r>
          </a:p>
          <a:p>
            <a:pPr marL="365760" indent="-139446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lang="en-US" sz="27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1FB85-EB6D-7775-CA31-DFED9EF53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A4CE6-F8B1-9C1F-1707-674ED76A95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A8F26-BFC7-0A68-2DE1-B7E306FACBF6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6" name="Google Shape;147;p20">
            <a:extLst>
              <a:ext uri="{FF2B5EF4-FFF2-40B4-BE49-F238E27FC236}">
                <a16:creationId xmlns:a16="http://schemas.microsoft.com/office/drawing/2014/main" id="{19805A36-9CD5-917E-E4AF-55CF0C965D62}"/>
              </a:ext>
            </a:extLst>
          </p:cNvPr>
          <p:cNvSpPr txBox="1">
            <a:spLocks/>
          </p:cNvSpPr>
          <p:nvPr/>
        </p:nvSpPr>
        <p:spPr>
          <a:xfrm>
            <a:off x="3478696" y="1230071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5.  Cast the vision</a:t>
            </a:r>
            <a:endParaRPr lang="en-US" b="1" dirty="0">
              <a:latin typeface="Bookmania Semibold" pitchFamily="2" charset="77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Help team members understand the overall vision</a:t>
            </a:r>
            <a:endParaRPr lang="en-US" sz="16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Help team members understand how their efforts contribute to achieving the mission</a:t>
            </a: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Help team members understand how the team is doing in their efforts towards achieving the 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F153D-476D-06F6-8348-60BFB819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A4CE6-F8B1-9C1F-1707-674ED76A95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A8F26-BFC7-0A68-2DE1-B7E306FACBF6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6" name="Google Shape;147;p20">
            <a:extLst>
              <a:ext uri="{FF2B5EF4-FFF2-40B4-BE49-F238E27FC236}">
                <a16:creationId xmlns:a16="http://schemas.microsoft.com/office/drawing/2014/main" id="{19805A36-9CD5-917E-E4AF-55CF0C965D62}"/>
              </a:ext>
            </a:extLst>
          </p:cNvPr>
          <p:cNvSpPr txBox="1">
            <a:spLocks/>
          </p:cNvSpPr>
          <p:nvPr/>
        </p:nvSpPr>
        <p:spPr>
          <a:xfrm>
            <a:off x="3478696" y="1230071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6.  Know your team members</a:t>
            </a:r>
            <a:endParaRPr lang="en-US" b="1" dirty="0">
              <a:latin typeface="Bookmania Semibold" pitchFamily="2" charset="77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Get to know your team members individually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Learn to </a:t>
            </a:r>
            <a:r>
              <a:rPr lang="en-US" sz="2000" u="sng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empathize</a:t>
            </a: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 (appreciating and understanding other’s needs)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Know the resources of your team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Uncover, intervene in and resolve team conflict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AE7F5-F978-5CF6-06C8-E38FE198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A4CE6-F8B1-9C1F-1707-674ED76A95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A8F26-BFC7-0A68-2DE1-B7E306FACBF6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6" name="Google Shape;147;p20">
            <a:extLst>
              <a:ext uri="{FF2B5EF4-FFF2-40B4-BE49-F238E27FC236}">
                <a16:creationId xmlns:a16="http://schemas.microsoft.com/office/drawing/2014/main" id="{19805A36-9CD5-917E-E4AF-55CF0C965D62}"/>
              </a:ext>
            </a:extLst>
          </p:cNvPr>
          <p:cNvSpPr txBox="1">
            <a:spLocks/>
          </p:cNvSpPr>
          <p:nvPr/>
        </p:nvSpPr>
        <p:spPr>
          <a:xfrm>
            <a:off x="3478696" y="1230071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7.  Develop Team Spirit</a:t>
            </a:r>
            <a:endParaRPr lang="en-US" b="1" dirty="0">
              <a:latin typeface="Bookmania Semibold" pitchFamily="2" charset="77"/>
            </a:endParaRP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SzPts val="2300"/>
              <a:buFont typeface="Verdana"/>
              <a:buChar char="◦"/>
            </a:pPr>
            <a:endParaRPr lang="en-US" sz="23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3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Train team members as a team </a:t>
            </a:r>
            <a:endParaRPr lang="en-US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3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Move from </a:t>
            </a:r>
            <a:r>
              <a:rPr lang="en-US" sz="2300" u="sng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group to team</a:t>
            </a:r>
            <a:endParaRPr lang="en-US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3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Develop team spirit/unity/identity</a:t>
            </a:r>
            <a:endParaRPr lang="en-US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3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Celebrate as a team</a:t>
            </a:r>
            <a:endParaRPr lang="en-US" dirty="0"/>
          </a:p>
          <a:p>
            <a:pPr marL="365760" indent="-139446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lang="en-US" sz="27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165DB-B78B-A436-E151-83B84F6BD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A4CE6-F8B1-9C1F-1707-674ED76A95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A8F26-BFC7-0A68-2DE1-B7E306FACBF6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6" name="Google Shape;147;p20">
            <a:extLst>
              <a:ext uri="{FF2B5EF4-FFF2-40B4-BE49-F238E27FC236}">
                <a16:creationId xmlns:a16="http://schemas.microsoft.com/office/drawing/2014/main" id="{19805A36-9CD5-917E-E4AF-55CF0C965D62}"/>
              </a:ext>
            </a:extLst>
          </p:cNvPr>
          <p:cNvSpPr txBox="1">
            <a:spLocks/>
          </p:cNvSpPr>
          <p:nvPr/>
        </p:nvSpPr>
        <p:spPr>
          <a:xfrm>
            <a:off x="3478696" y="1230071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4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8.  Communicate clearly and often</a:t>
            </a:r>
            <a:endParaRPr lang="en-US" sz="2000" b="1" dirty="0">
              <a:latin typeface="Bookmania Semibold" pitchFamily="2" charset="77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Focus your communications being clear and concise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Communicate often, building that bridge of trust and information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Give the right information at the right time 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Give the reason “why” as often as possible and appropriate </a:t>
            </a:r>
            <a:endParaRPr lang="en-US" sz="2000" dirty="0"/>
          </a:p>
          <a:p>
            <a:pPr marL="365760" indent="-139446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lang="en-US" sz="27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D4343-64F9-B1D1-969B-092BFFE0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A4CE6-F8B1-9C1F-1707-674ED76A95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A8F26-BFC7-0A68-2DE1-B7E306FACBF6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6" name="Google Shape;147;p20">
            <a:extLst>
              <a:ext uri="{FF2B5EF4-FFF2-40B4-BE49-F238E27FC236}">
                <a16:creationId xmlns:a16="http://schemas.microsoft.com/office/drawing/2014/main" id="{19805A36-9CD5-917E-E4AF-55CF0C965D62}"/>
              </a:ext>
            </a:extLst>
          </p:cNvPr>
          <p:cNvSpPr txBox="1">
            <a:spLocks/>
          </p:cNvSpPr>
          <p:nvPr/>
        </p:nvSpPr>
        <p:spPr>
          <a:xfrm>
            <a:off x="3478696" y="1230071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4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9.  Make wise, timely decisions</a:t>
            </a:r>
            <a:endParaRPr lang="en-US" sz="2000" b="1" dirty="0">
              <a:latin typeface="Bookmania Semibold" pitchFamily="2" charset="77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Pray!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Gather information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Consider outcomes and repercussions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Be </a:t>
            </a:r>
            <a:r>
              <a:rPr lang="en-US" sz="2000" u="sng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swift and confident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Understand that some decisions will be wrong at times</a:t>
            </a:r>
          </a:p>
          <a:p>
            <a:pPr marL="365760" indent="-139446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lang="en-US" sz="27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3A366-D3E6-2E8E-35AA-D8C000CE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A4CE6-F8B1-9C1F-1707-674ED76A95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A8F26-BFC7-0A68-2DE1-B7E306FACBF6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6" name="Google Shape;147;p20">
            <a:extLst>
              <a:ext uri="{FF2B5EF4-FFF2-40B4-BE49-F238E27FC236}">
                <a16:creationId xmlns:a16="http://schemas.microsoft.com/office/drawing/2014/main" id="{19805A36-9CD5-917E-E4AF-55CF0C965D62}"/>
              </a:ext>
            </a:extLst>
          </p:cNvPr>
          <p:cNvSpPr txBox="1">
            <a:spLocks/>
          </p:cNvSpPr>
          <p:nvPr/>
        </p:nvSpPr>
        <p:spPr>
          <a:xfrm>
            <a:off x="3478696" y="1230071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10.  Involve everyone</a:t>
            </a:r>
            <a:endParaRPr lang="en-US" b="1" dirty="0">
              <a:latin typeface="Bookmania Semibold" pitchFamily="2" charset="77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Priority for leader is to involve team, not necessarily lead the work/ministry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Ensure tasks are understood and resourced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Follow up, daily, individually and as a team to guarantee proper involvement</a:t>
            </a:r>
          </a:p>
          <a:p>
            <a:pPr marL="365760" indent="-139446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lang="en-US" sz="27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85E72-2551-7F34-70C7-0CA19C8F0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6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100"/>
            </a:pPr>
            <a:r>
              <a:rPr lang="en-US" sz="4100" dirty="0">
                <a:solidFill>
                  <a:schemeClr val="accent2"/>
                </a:solidFill>
                <a:ea typeface="Rambla"/>
                <a:cs typeface="Rambla"/>
                <a:sym typeface="Rambla"/>
              </a:rPr>
              <a:t>Self Evaluation</a:t>
            </a:r>
            <a:endParaRPr sz="4100" dirty="0">
              <a:solidFill>
                <a:schemeClr val="accent2"/>
              </a:solidFill>
              <a:ea typeface="Rambla"/>
              <a:cs typeface="Rambla"/>
              <a:sym typeface="Rambla"/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idx="1"/>
          </p:nvPr>
        </p:nvSpPr>
        <p:spPr>
          <a:xfrm>
            <a:off x="628650" y="1578225"/>
            <a:ext cx="7886700" cy="2863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0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Team Leader Role Description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endParaRPr sz="2000" b="1" dirty="0">
              <a:latin typeface="Bookmania Semibold" pitchFamily="2" charset="77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ts val="1836"/>
            </a:pPr>
            <a:r>
              <a:rPr lang="en-US" sz="2000" b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Lead: C</a:t>
            </a:r>
            <a:r>
              <a:rPr lang="en-US" sz="2000" dirty="0"/>
              <a:t>ast vision, set expectations, problem solve, empower others, discern</a:t>
            </a:r>
            <a:endParaRPr sz="2000" dirty="0"/>
          </a:p>
          <a:p>
            <a:pPr>
              <a:spcBef>
                <a:spcPts val="400"/>
              </a:spcBef>
              <a:buClr>
                <a:schemeClr val="accent1"/>
              </a:buClr>
              <a:buSzPts val="1836"/>
            </a:pPr>
            <a:r>
              <a:rPr lang="en-US" sz="2000" b="1" dirty="0"/>
              <a:t>Equip: </a:t>
            </a:r>
            <a:r>
              <a:rPr lang="en-US" sz="2000" dirty="0"/>
              <a:t>Build team unity, develop new skills, shape character</a:t>
            </a:r>
            <a:endParaRPr sz="2000" dirty="0"/>
          </a:p>
          <a:p>
            <a:pPr>
              <a:spcBef>
                <a:spcPts val="400"/>
              </a:spcBef>
              <a:buClr>
                <a:schemeClr val="accent1"/>
              </a:buClr>
              <a:buSzPts val="1836"/>
            </a:pPr>
            <a:r>
              <a:rPr lang="en-US" sz="2000" b="1" dirty="0"/>
              <a:t>Administrate: </a:t>
            </a:r>
            <a:r>
              <a:rPr lang="en-US" sz="2000" dirty="0"/>
              <a:t>Organize details, account for budget, manage daily operations</a:t>
            </a:r>
            <a:endParaRPr sz="2000" dirty="0"/>
          </a:p>
          <a:p>
            <a:pPr>
              <a:spcBef>
                <a:spcPts val="400"/>
              </a:spcBef>
              <a:buClr>
                <a:schemeClr val="accent1"/>
              </a:buClr>
              <a:buSzPts val="1836"/>
            </a:pPr>
            <a:r>
              <a:rPr lang="en-US" sz="2000" b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Disciple: </a:t>
            </a: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P</a:t>
            </a:r>
            <a:r>
              <a:rPr lang="en-US" sz="2000" dirty="0"/>
              <a:t>rayer &amp; worship, feed on God’s Word, share the Gospel, follow God’s lead</a:t>
            </a:r>
            <a:endParaRPr sz="2000" dirty="0">
              <a:solidFill>
                <a:schemeClr val="dk1"/>
              </a:solidFill>
            </a:endParaRPr>
          </a:p>
          <a:p>
            <a:pPr marL="457200" indent="0">
              <a:spcBef>
                <a:spcPts val="400"/>
              </a:spcBef>
              <a:buNone/>
            </a:pPr>
            <a:endParaRPr sz="2000" dirty="0"/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31"/>
          <p:cNvCxnSpPr/>
          <p:nvPr/>
        </p:nvCxnSpPr>
        <p:spPr>
          <a:xfrm>
            <a:off x="952500" y="3951881"/>
            <a:ext cx="7239000" cy="1"/>
          </a:xfrm>
          <a:prstGeom prst="straightConnector1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5" name="Google Shape;215;p31"/>
          <p:cNvSpPr txBox="1"/>
          <p:nvPr/>
        </p:nvSpPr>
        <p:spPr>
          <a:xfrm>
            <a:off x="1220856" y="3097624"/>
            <a:ext cx="17310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Bookmania" pitchFamily="2" charset="77"/>
                <a:ea typeface="Rambla"/>
                <a:cs typeface="Rambla"/>
                <a:sym typeface="Rambla"/>
              </a:rPr>
              <a:t>Dictator </a:t>
            </a:r>
            <a:endParaRPr sz="1600" dirty="0">
              <a:latin typeface="Bookmania" pitchFamily="2" charset="77"/>
            </a:endParaRPr>
          </a:p>
          <a:p>
            <a:r>
              <a:rPr lang="en-US" sz="2000" dirty="0">
                <a:solidFill>
                  <a:schemeClr val="dk1"/>
                </a:solidFill>
                <a:latin typeface="Bookmania" pitchFamily="2" charset="77"/>
                <a:ea typeface="Rambla"/>
                <a:cs typeface="Rambla"/>
                <a:sym typeface="Rambla"/>
              </a:rPr>
              <a:t>Dave/Diane		</a:t>
            </a:r>
            <a:endParaRPr sz="2000" dirty="0">
              <a:solidFill>
                <a:schemeClr val="dk1"/>
              </a:solidFill>
              <a:latin typeface="Bookmania" pitchFamily="2" charset="77"/>
              <a:ea typeface="Rambla"/>
              <a:cs typeface="Rambla"/>
              <a:sym typeface="Rambla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6452152" y="3097624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Bookmania" pitchFamily="2" charset="77"/>
                <a:ea typeface="Rambla"/>
                <a:cs typeface="Rambla"/>
                <a:sym typeface="Rambla"/>
              </a:rPr>
              <a:t>Laid-back</a:t>
            </a:r>
            <a:endParaRPr sz="1600" dirty="0">
              <a:latin typeface="Bookmania" pitchFamily="2" charset="77"/>
            </a:endParaRPr>
          </a:p>
          <a:p>
            <a:r>
              <a:rPr lang="en-US" sz="2000" dirty="0">
                <a:solidFill>
                  <a:schemeClr val="dk1"/>
                </a:solidFill>
                <a:latin typeface="Bookmania" pitchFamily="2" charset="77"/>
                <a:ea typeface="Rambla"/>
                <a:cs typeface="Rambla"/>
                <a:sym typeface="Rambla"/>
              </a:rPr>
              <a:t>Louie/Lisa		</a:t>
            </a:r>
            <a:endParaRPr sz="2000" dirty="0">
              <a:solidFill>
                <a:schemeClr val="dk1"/>
              </a:solidFill>
              <a:latin typeface="Bookmania" pitchFamily="2" charset="77"/>
              <a:ea typeface="Rambla"/>
              <a:cs typeface="Rambla"/>
              <a:sym typeface="Rambla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2956063" y="2082600"/>
            <a:ext cx="3231874" cy="50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accent1"/>
              </a:buClr>
              <a:buSzPts val="1836"/>
            </a:pPr>
            <a:r>
              <a:rPr lang="en-US" sz="2700" dirty="0">
                <a:solidFill>
                  <a:schemeClr val="dk1"/>
                </a:solidFill>
                <a:latin typeface="Bookmania" pitchFamily="2" charset="77"/>
                <a:ea typeface="Rambla"/>
                <a:cs typeface="Rambla"/>
                <a:sym typeface="Rambla"/>
              </a:rPr>
              <a:t>Leadership Style</a:t>
            </a:r>
            <a:endParaRPr dirty="0">
              <a:latin typeface="Bookmania" pitchFamily="2" charset="77"/>
            </a:endParaRPr>
          </a:p>
        </p:txBody>
      </p:sp>
      <p:sp>
        <p:nvSpPr>
          <p:cNvPr id="2" name="Google Shape;208;p30">
            <a:extLst>
              <a:ext uri="{FF2B5EF4-FFF2-40B4-BE49-F238E27FC236}">
                <a16:creationId xmlns:a16="http://schemas.microsoft.com/office/drawing/2014/main" id="{FF6183C8-4AE8-D064-8B6E-421D3D0D9D91}"/>
              </a:ext>
            </a:extLst>
          </p:cNvPr>
          <p:cNvSpPr txBox="1">
            <a:spLocks/>
          </p:cNvSpPr>
          <p:nvPr/>
        </p:nvSpPr>
        <p:spPr>
          <a:xfrm>
            <a:off x="628650" y="4262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4100"/>
            </a:pPr>
            <a:r>
              <a:rPr lang="en-US" sz="4100" dirty="0">
                <a:solidFill>
                  <a:schemeClr val="accent2"/>
                </a:solidFill>
                <a:ea typeface="Rambla"/>
                <a:cs typeface="Rambla"/>
                <a:sym typeface="Rambla"/>
              </a:rPr>
              <a:t>Self Evaluation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5208E-FF1F-2D8D-3B34-654660BA5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89" y="1182667"/>
            <a:ext cx="591378" cy="591378"/>
          </a:xfrm>
          <a:prstGeom prst="rect">
            <a:avLst/>
          </a:prstGeom>
        </p:spPr>
      </p:pic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409904" y="1478356"/>
            <a:ext cx="2949178" cy="459828"/>
          </a:xfrm>
        </p:spPr>
        <p:txBody>
          <a:bodyPr spcFirstLastPara="1" vert="horz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100"/>
            </a:pPr>
            <a:r>
              <a:rPr lang="en-US" b="1" i="0" u="none" strike="noStrike" cap="none" dirty="0">
                <a:solidFill>
                  <a:schemeClr val="accent2"/>
                </a:solidFill>
              </a:rPr>
              <a:t>Introduction</a:t>
            </a:r>
          </a:p>
        </p:txBody>
      </p:sp>
      <p:graphicFrame>
        <p:nvGraphicFramePr>
          <p:cNvPr id="114" name="Google Shape;111;p14">
            <a:extLst>
              <a:ext uri="{FF2B5EF4-FFF2-40B4-BE49-F238E27FC236}">
                <a16:creationId xmlns:a16="http://schemas.microsoft.com/office/drawing/2014/main" id="{20320335-8D64-343A-0245-61082136E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39494"/>
              </p:ext>
            </p:extLst>
          </p:nvPr>
        </p:nvGraphicFramePr>
        <p:xfrm>
          <a:off x="3994772" y="359323"/>
          <a:ext cx="4629150" cy="442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CCFEDF-0BFF-B9F6-F662-FA8359B18BC5}"/>
              </a:ext>
            </a:extLst>
          </p:cNvPr>
          <p:cNvSpPr txBox="1"/>
          <p:nvPr/>
        </p:nvSpPr>
        <p:spPr>
          <a:xfrm>
            <a:off x="409905" y="2362797"/>
            <a:ext cx="2785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mania" pitchFamily="2" charset="77"/>
              </a:rPr>
              <a:t>Leaders</a:t>
            </a:r>
          </a:p>
          <a:p>
            <a:r>
              <a:rPr lang="en-US" sz="3600" b="1" dirty="0">
                <a:latin typeface="Bookmania" pitchFamily="2" charset="77"/>
              </a:rPr>
              <a:t>you Admire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idx="1"/>
          </p:nvPr>
        </p:nvSpPr>
        <p:spPr>
          <a:xfrm>
            <a:off x="3732767" y="878369"/>
            <a:ext cx="4739722" cy="33867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66928" indent="-457200">
              <a:spcBef>
                <a:spcPts val="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Know yourself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Know your role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Take responsibility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Be the example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Cast the Vision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Know your team members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Develop team spirit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Communicate clearly and often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Make wise, timely decisions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Involve everyone</a:t>
            </a: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351F2-7B1A-786C-30CB-CBB8214A2951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D4FF3C-83C6-DE99-27D5-C7B58EACAD22}"/>
              </a:ext>
            </a:extLst>
          </p:cNvPr>
          <p:cNvSpPr txBox="1">
            <a:spLocks/>
          </p:cNvSpPr>
          <p:nvPr/>
        </p:nvSpPr>
        <p:spPr>
          <a:xfrm>
            <a:off x="203787" y="1246324"/>
            <a:ext cx="2633797" cy="2650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 Team Leadership</a:t>
            </a:r>
          </a:p>
          <a:p>
            <a:endParaRPr lang="en-US" sz="2800" b="0" i="1" dirty="0">
              <a:solidFill>
                <a:schemeClr val="bg1"/>
              </a:solidFill>
              <a:latin typeface="Bookmania Light" pitchFamily="2" charset="77"/>
            </a:endParaRPr>
          </a:p>
          <a:p>
            <a:r>
              <a:rPr lang="en-US" sz="2800" b="0" i="1" dirty="0">
                <a:solidFill>
                  <a:schemeClr val="bg1"/>
                </a:solidFill>
                <a:latin typeface="Bookmania Light" pitchFamily="2" charset="77"/>
              </a:rPr>
              <a:t>Self Evaluation</a:t>
            </a:r>
          </a:p>
        </p:txBody>
      </p:sp>
    </p:spTree>
    <p:extLst>
      <p:ext uri="{BB962C8B-B14F-4D97-AF65-F5344CB8AC3E}">
        <p14:creationId xmlns:p14="http://schemas.microsoft.com/office/powerpoint/2010/main" val="36644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idx="1"/>
          </p:nvPr>
        </p:nvSpPr>
        <p:spPr>
          <a:xfrm>
            <a:off x="628650" y="1677332"/>
            <a:ext cx="5851663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66928" indent="-457200">
              <a:spcBef>
                <a:spcPts val="0"/>
              </a:spcBef>
              <a:buClr>
                <a:schemeClr val="tx1"/>
              </a:buClr>
              <a:buSzPts val="1836"/>
            </a:pPr>
            <a:r>
              <a:rPr lang="en-US" sz="27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Leaders we admire</a:t>
            </a:r>
            <a:endParaRPr dirty="0"/>
          </a:p>
          <a:p>
            <a:pPr marL="566928" indent="-457200">
              <a:spcBef>
                <a:spcPts val="400"/>
              </a:spcBef>
              <a:buClr>
                <a:schemeClr val="tx1"/>
              </a:buClr>
              <a:buSzPts val="1836"/>
            </a:pPr>
            <a:r>
              <a:rPr lang="en-US" sz="27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Definitions of leadership</a:t>
            </a:r>
            <a:endParaRPr dirty="0"/>
          </a:p>
          <a:p>
            <a:pPr marL="566928" indent="-457200">
              <a:spcBef>
                <a:spcPts val="400"/>
              </a:spcBef>
              <a:buClr>
                <a:schemeClr val="tx1"/>
              </a:buClr>
              <a:buSzPts val="1836"/>
            </a:pPr>
            <a:r>
              <a:rPr lang="en-US" sz="27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Biblical example of Paul</a:t>
            </a:r>
            <a:endParaRPr dirty="0"/>
          </a:p>
          <a:p>
            <a:pPr marL="566928" indent="-457200">
              <a:spcBef>
                <a:spcPts val="400"/>
              </a:spcBef>
              <a:buClr>
                <a:schemeClr val="tx1"/>
              </a:buClr>
              <a:buSzPts val="1836"/>
            </a:pPr>
            <a:r>
              <a:rPr lang="en-US" sz="27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Principles of Team Leadership</a:t>
            </a:r>
            <a:endParaRPr dirty="0"/>
          </a:p>
          <a:p>
            <a:pPr marL="566928" indent="-457200">
              <a:spcBef>
                <a:spcPts val="400"/>
              </a:spcBef>
              <a:buClr>
                <a:schemeClr val="tx1"/>
              </a:buClr>
              <a:buSzPts val="1836"/>
            </a:pPr>
            <a:r>
              <a:rPr lang="en-US" sz="27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Self Evaluation</a:t>
            </a:r>
            <a:endParaRPr dirty="0"/>
          </a:p>
        </p:txBody>
      </p:sp>
      <p:sp>
        <p:nvSpPr>
          <p:cNvPr id="4" name="Google Shape;208;p30">
            <a:extLst>
              <a:ext uri="{FF2B5EF4-FFF2-40B4-BE49-F238E27FC236}">
                <a16:creationId xmlns:a16="http://schemas.microsoft.com/office/drawing/2014/main" id="{B6BA8853-0624-D5ED-DBB4-35E2CC69E473}"/>
              </a:ext>
            </a:extLst>
          </p:cNvPr>
          <p:cNvSpPr txBox="1">
            <a:spLocks/>
          </p:cNvSpPr>
          <p:nvPr/>
        </p:nvSpPr>
        <p:spPr>
          <a:xfrm>
            <a:off x="628650" y="4262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4100"/>
            </a:pPr>
            <a:r>
              <a:rPr lang="en-US" sz="4100" dirty="0">
                <a:solidFill>
                  <a:schemeClr val="accent2"/>
                </a:solidFill>
                <a:ea typeface="Rambla"/>
                <a:cs typeface="Rambla"/>
                <a:sym typeface="Rambla"/>
              </a:rPr>
              <a:t>Wrap Up!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1D914-30C9-BA4B-F33D-355C5B202417}"/>
              </a:ext>
            </a:extLst>
          </p:cNvPr>
          <p:cNvSpPr/>
          <p:nvPr/>
        </p:nvSpPr>
        <p:spPr>
          <a:xfrm>
            <a:off x="296933" y="316811"/>
            <a:ext cx="8550137" cy="450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4" name="Google Shape;234;p34"/>
          <p:cNvSpPr txBox="1">
            <a:spLocks noGrp="1"/>
          </p:cNvSpPr>
          <p:nvPr>
            <p:ph idx="1"/>
          </p:nvPr>
        </p:nvSpPr>
        <p:spPr>
          <a:xfrm>
            <a:off x="1844951" y="2243811"/>
            <a:ext cx="5454098" cy="18411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accent1"/>
              </a:buClr>
              <a:buSzPts val="2720"/>
              <a:buNone/>
            </a:pPr>
            <a:r>
              <a:rPr lang="en-US" sz="3200" i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“I can do all this through him who gives me strength.”</a:t>
            </a:r>
            <a:endParaRPr sz="1800" i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400"/>
              </a:spcBef>
              <a:buClr>
                <a:schemeClr val="accent1"/>
              </a:buClr>
              <a:buSzPts val="2176"/>
              <a:buNone/>
            </a:pP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400"/>
              </a:spcBef>
              <a:buClr>
                <a:schemeClr val="accent1"/>
              </a:buClr>
              <a:buSzPts val="2176"/>
              <a:buNone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Philippians 4:13 </a:t>
            </a:r>
            <a:endParaRPr sz="1800" dirty="0">
              <a:solidFill>
                <a:schemeClr val="bg1"/>
              </a:solidFill>
            </a:endParaRPr>
          </a:p>
          <a:p>
            <a:pPr marL="609600" indent="-609600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sz="2000" i="1" dirty="0">
              <a:solidFill>
                <a:schemeClr val="bg1"/>
              </a:solidFill>
              <a:ea typeface="Rambla"/>
              <a:cs typeface="Rambla"/>
              <a:sym typeface="Ramb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F031C-26D3-A557-7715-9D5C3E61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614" y="1058569"/>
            <a:ext cx="608772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idx="1"/>
          </p:nvPr>
        </p:nvSpPr>
        <p:spPr>
          <a:xfrm>
            <a:off x="628650" y="131952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09728" indent="0" algn="ctr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b="1" dirty="0">
                <a:solidFill>
                  <a:schemeClr val="accent2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Defining Leadership:</a:t>
            </a:r>
            <a:endParaRPr b="1" dirty="0">
              <a:solidFill>
                <a:schemeClr val="accent2"/>
              </a:solidFill>
              <a:latin typeface="Bookmania Semibold" pitchFamily="2" charset="77"/>
            </a:endParaRPr>
          </a:p>
          <a:p>
            <a:pPr marL="109728" indent="0" algn="ctr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sz="27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109728" indent="0" algn="ctr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r>
              <a:rPr lang="en-US" sz="2700" i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“A leader is a person who </a:t>
            </a:r>
            <a:r>
              <a:rPr lang="en-US" sz="2700" i="1" u="sng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influences</a:t>
            </a:r>
            <a:r>
              <a:rPr lang="en-US" sz="2700" i="1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 a group of people towards the achievement of a goal.  Leadership is influence.”  </a:t>
            </a:r>
            <a:endParaRPr i="1" dirty="0"/>
          </a:p>
          <a:p>
            <a:pPr marL="109728" indent="0" algn="ctr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109728" indent="0" algn="ctr">
              <a:spcBef>
                <a:spcPts val="400"/>
              </a:spcBef>
              <a:buClr>
                <a:schemeClr val="accent1"/>
              </a:buClr>
              <a:buSzPts val="1360"/>
              <a:buNone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John Maxwell</a:t>
            </a: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idx="1"/>
          </p:nvPr>
        </p:nvSpPr>
        <p:spPr>
          <a:xfrm>
            <a:off x="3270046" y="1382833"/>
            <a:ext cx="4486276" cy="2377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3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Title/Authority </a:t>
            </a:r>
            <a:r>
              <a:rPr lang="en-US" sz="2300" u="sng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Given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3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Title/Authority </a:t>
            </a:r>
            <a:r>
              <a:rPr lang="en-US" sz="2300" u="sng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Recognized</a:t>
            </a:r>
            <a:endParaRPr dirty="0"/>
          </a:p>
          <a:p>
            <a:pPr marL="973836" lvl="2" indent="-342900">
              <a:spcBef>
                <a:spcPts val="350"/>
              </a:spcBef>
              <a:buClr>
                <a:schemeClr val="tx1"/>
              </a:buClr>
              <a:buSzPts val="2100"/>
            </a:pPr>
            <a:r>
              <a:rPr lang="en-US" sz="21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Experience</a:t>
            </a:r>
            <a:endParaRPr dirty="0"/>
          </a:p>
          <a:p>
            <a:pPr marL="973836" lvl="2" indent="-342900">
              <a:spcBef>
                <a:spcPts val="350"/>
              </a:spcBef>
              <a:buClr>
                <a:schemeClr val="tx1"/>
              </a:buClr>
              <a:buSzPts val="2100"/>
            </a:pPr>
            <a:r>
              <a:rPr lang="en-US" sz="21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Character/Integrity</a:t>
            </a:r>
            <a:endParaRPr dirty="0"/>
          </a:p>
          <a:p>
            <a:pPr marL="973836" lvl="2" indent="-342900">
              <a:spcBef>
                <a:spcPts val="350"/>
              </a:spcBef>
              <a:buClr>
                <a:schemeClr val="tx1"/>
              </a:buClr>
              <a:buSzPts val="2100"/>
            </a:pPr>
            <a:r>
              <a:rPr lang="en-US" sz="21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Ability/Skill</a:t>
            </a:r>
            <a:endParaRPr dirty="0"/>
          </a:p>
          <a:p>
            <a:pPr marL="973836" lvl="2" indent="-342900">
              <a:spcBef>
                <a:spcPts val="350"/>
              </a:spcBef>
              <a:buClr>
                <a:schemeClr val="tx1"/>
              </a:buClr>
              <a:buSzPts val="2100"/>
            </a:pPr>
            <a:r>
              <a:rPr lang="en-US" sz="21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Trust/Relational Credibility</a:t>
            </a:r>
            <a:endParaRPr sz="21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92E6A-A07F-BE64-1457-B9AF2D89CADF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6B9CB7-A468-F6D0-F4AC-570AA7AB74A8}"/>
              </a:ext>
            </a:extLst>
          </p:cNvPr>
          <p:cNvSpPr txBox="1">
            <a:spLocks/>
          </p:cNvSpPr>
          <p:nvPr/>
        </p:nvSpPr>
        <p:spPr>
          <a:xfrm>
            <a:off x="228671" y="2001078"/>
            <a:ext cx="2633797" cy="114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Gaining Influence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35589-C341-4D72-3B43-7D8899AAB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idx="1"/>
          </p:nvPr>
        </p:nvSpPr>
        <p:spPr>
          <a:xfrm>
            <a:off x="3270046" y="993913"/>
            <a:ext cx="5645283" cy="36388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4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Apostle Paul</a:t>
            </a:r>
            <a:r>
              <a:rPr lang="en-US" sz="2000" dirty="0">
                <a:sym typeface="Rambla"/>
              </a:rPr>
              <a:t> in </a:t>
            </a:r>
            <a:r>
              <a:rPr lang="en-US" sz="24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1 Corinthians 4:1-16</a:t>
            </a:r>
          </a:p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endParaRPr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v.1 – “servants of Christ”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v.2 – “faithful”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v.3 – not concerned about what others think</a:t>
            </a:r>
            <a:endParaRPr lang="en-US" dirty="0"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v.4 – clear conscience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v.5 – expecting praise from God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v.6 – “applied these things to myself”/humble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v.9 – life is on display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v.10 – “fools for Christ”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0A91E-61A5-1F4D-81D3-1E73324D2100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99E144-CFF1-20C8-D693-0D4284E0145D}"/>
              </a:ext>
            </a:extLst>
          </p:cNvPr>
          <p:cNvSpPr txBox="1">
            <a:spLocks/>
          </p:cNvSpPr>
          <p:nvPr/>
        </p:nvSpPr>
        <p:spPr>
          <a:xfrm>
            <a:off x="228671" y="2001078"/>
            <a:ext cx="2633797" cy="114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Biblical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CDC47-425B-D95A-A022-F7E8400F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idx="1"/>
          </p:nvPr>
        </p:nvSpPr>
        <p:spPr>
          <a:xfrm>
            <a:off x="3270045" y="1369219"/>
            <a:ext cx="5645283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4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Apostle Paul</a:t>
            </a:r>
            <a:r>
              <a:rPr lang="en-US" sz="2400" dirty="0">
                <a:sym typeface="Rambla"/>
              </a:rPr>
              <a:t> in </a:t>
            </a:r>
            <a:r>
              <a:rPr lang="en-US" sz="24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1 Corinthians 4:1-16</a:t>
            </a:r>
          </a:p>
          <a:p>
            <a:pPr marL="109728" indent="0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v.12 – “work hard”/willing to suffer for others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v.13 – respond to others graciously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v.14 – warns others</a:t>
            </a:r>
            <a:endParaRPr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v.16 – willing to urge others to imitate him!</a:t>
            </a:r>
            <a:endParaRPr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365760" indent="-139446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sz="27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BA873-7BB3-0F3B-8A45-7496A5D5703F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A9F3E8-73E6-4BA1-1A66-3F84E39A2B7A}"/>
              </a:ext>
            </a:extLst>
          </p:cNvPr>
          <p:cNvSpPr txBox="1">
            <a:spLocks/>
          </p:cNvSpPr>
          <p:nvPr/>
        </p:nvSpPr>
        <p:spPr>
          <a:xfrm>
            <a:off x="228671" y="2001078"/>
            <a:ext cx="2633797" cy="114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Biblical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D724EF-1894-79BA-C242-83868B27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idx="1"/>
          </p:nvPr>
        </p:nvSpPr>
        <p:spPr>
          <a:xfrm>
            <a:off x="3732767" y="878369"/>
            <a:ext cx="4739722" cy="33867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66928" indent="-457200">
              <a:spcBef>
                <a:spcPts val="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Know yourself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Know your role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Take responsibility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Be the example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Cast the Vision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Know your team members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Develop team spirit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Communicate clearly and often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Make wise, timely decisions</a:t>
            </a:r>
            <a:endParaRPr sz="2000" dirty="0"/>
          </a:p>
          <a:p>
            <a:pPr marL="566928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Involve everyone</a:t>
            </a: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683514" indent="-457200">
              <a:spcBef>
                <a:spcPts val="400"/>
              </a:spcBef>
              <a:buClr>
                <a:schemeClr val="accent1"/>
              </a:buClr>
              <a:buSzPts val="1836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351F2-7B1A-786C-30CB-CBB8214A2951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D4FF3C-83C6-DE99-27D5-C7B58EACAD22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B2411-447E-19BB-EF3E-E1E7895F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idx="1"/>
          </p:nvPr>
        </p:nvSpPr>
        <p:spPr>
          <a:xfrm>
            <a:off x="3478696" y="1369219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1.  </a:t>
            </a:r>
            <a:r>
              <a:rPr lang="en-US" sz="27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Know yourself</a:t>
            </a:r>
            <a:endParaRPr b="1" dirty="0">
              <a:latin typeface="Bookmania Semibold" pitchFamily="2" charset="77"/>
            </a:endParaRPr>
          </a:p>
          <a:p>
            <a:pPr marL="708660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08660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What are your strengths and weaknesses?</a:t>
            </a:r>
            <a:endParaRPr sz="2000" dirty="0"/>
          </a:p>
          <a:p>
            <a:pPr marL="708660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What is your leadership style?</a:t>
            </a:r>
            <a:endParaRPr sz="2000" dirty="0"/>
          </a:p>
          <a:p>
            <a:pPr marL="708660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What are your tendencies?</a:t>
            </a:r>
            <a:endParaRPr sz="2000" dirty="0"/>
          </a:p>
          <a:p>
            <a:pPr marL="708660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Seek </a:t>
            </a:r>
            <a:r>
              <a:rPr lang="en-US" sz="2000" u="sng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self improvement</a:t>
            </a:r>
            <a:endParaRPr sz="2000" dirty="0"/>
          </a:p>
          <a:p>
            <a:pPr marL="621792" lvl="1" indent="-82550">
              <a:spcBef>
                <a:spcPts val="324"/>
              </a:spcBef>
              <a:buClr>
                <a:schemeClr val="accent1"/>
              </a:buClr>
              <a:buSzPts val="2300"/>
              <a:buNone/>
            </a:pPr>
            <a:endParaRPr sz="23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B5774F-35B6-FC43-2737-0BB188426EE3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A792CF-22CC-A84E-1D58-07CBC6BC0544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04737-F780-A104-44B7-710732D4B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67F16-7453-8DD3-CD78-530567BC8A35}"/>
              </a:ext>
            </a:extLst>
          </p:cNvPr>
          <p:cNvSpPr/>
          <p:nvPr/>
        </p:nvSpPr>
        <p:spPr>
          <a:xfrm>
            <a:off x="-1" y="0"/>
            <a:ext cx="30413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4FADE6-C76E-F751-AA69-83B7D9753127}"/>
              </a:ext>
            </a:extLst>
          </p:cNvPr>
          <p:cNvSpPr txBox="1">
            <a:spLocks/>
          </p:cNvSpPr>
          <p:nvPr/>
        </p:nvSpPr>
        <p:spPr>
          <a:xfrm>
            <a:off x="203787" y="1614280"/>
            <a:ext cx="2633797" cy="191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Bookmania Semibold" pitchFamily="2" charset="77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Principles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of Team Leadership</a:t>
            </a:r>
          </a:p>
        </p:txBody>
      </p:sp>
      <p:sp>
        <p:nvSpPr>
          <p:cNvPr id="4" name="Google Shape;147;p20">
            <a:extLst>
              <a:ext uri="{FF2B5EF4-FFF2-40B4-BE49-F238E27FC236}">
                <a16:creationId xmlns:a16="http://schemas.microsoft.com/office/drawing/2014/main" id="{2B82CC71-1B4E-33CF-56CC-F8F701E6A73A}"/>
              </a:ext>
            </a:extLst>
          </p:cNvPr>
          <p:cNvSpPr txBox="1">
            <a:spLocks/>
          </p:cNvSpPr>
          <p:nvPr/>
        </p:nvSpPr>
        <p:spPr>
          <a:xfrm>
            <a:off x="3478696" y="1369219"/>
            <a:ext cx="5036654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Bookmania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Clr>
                <a:schemeClr val="accent1"/>
              </a:buClr>
              <a:buSzPts val="1836"/>
              <a:buNone/>
            </a:pPr>
            <a:r>
              <a:rPr lang="en-US" sz="2700" b="1" dirty="0">
                <a:solidFill>
                  <a:schemeClr val="dk1"/>
                </a:solidFill>
                <a:latin typeface="Bookmania Semibold" pitchFamily="2" charset="77"/>
                <a:ea typeface="Rambla"/>
                <a:cs typeface="Rambla"/>
                <a:sym typeface="Rambla"/>
              </a:rPr>
              <a:t>2.  Know your role</a:t>
            </a:r>
            <a:endParaRPr lang="en-US" b="1" dirty="0">
              <a:latin typeface="Bookmania Semibold" pitchFamily="2" charset="77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endParaRPr lang="en-US" sz="2000" dirty="0">
              <a:solidFill>
                <a:schemeClr val="dk1"/>
              </a:solidFill>
              <a:ea typeface="Rambla"/>
              <a:cs typeface="Rambla"/>
              <a:sym typeface="Rambla"/>
            </a:endParaRPr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What is your job description?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What is expected of you?</a:t>
            </a:r>
            <a:endParaRPr lang="en-US" sz="2000" dirty="0"/>
          </a:p>
          <a:p>
            <a:pPr marL="736092" lvl="1" indent="-342900">
              <a:spcBef>
                <a:spcPts val="324"/>
              </a:spcBef>
              <a:buClr>
                <a:schemeClr val="tx1"/>
              </a:buClr>
              <a:buSzPts val="2300"/>
            </a:pPr>
            <a:r>
              <a:rPr lang="en-US" sz="2000" dirty="0">
                <a:solidFill>
                  <a:schemeClr val="dk1"/>
                </a:solidFill>
                <a:ea typeface="Rambla"/>
                <a:cs typeface="Rambla"/>
                <a:sym typeface="Rambla"/>
              </a:rPr>
              <a:t>Be technically proficient, sharpening your skills</a:t>
            </a:r>
            <a:endParaRPr lang="en-US" sz="2000" dirty="0"/>
          </a:p>
          <a:p>
            <a:pPr marL="365760" indent="-139446">
              <a:spcBef>
                <a:spcPts val="400"/>
              </a:spcBef>
              <a:buClr>
                <a:schemeClr val="accent1"/>
              </a:buClr>
              <a:buSzPts val="1836"/>
              <a:buNone/>
            </a:pPr>
            <a:endParaRPr lang="en-US" sz="27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75BB77-B648-173C-37CD-864B0A9D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02" y="3868410"/>
            <a:ext cx="625165" cy="6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rtheast Theme">
  <a:themeElements>
    <a:clrScheme name="Custom 2">
      <a:dk1>
        <a:srgbClr val="3B3E3C"/>
      </a:dk1>
      <a:lt1>
        <a:srgbClr val="FFFFFF"/>
      </a:lt1>
      <a:dk2>
        <a:srgbClr val="F3F0EB"/>
      </a:dk2>
      <a:lt2>
        <a:srgbClr val="FFFFFF"/>
      </a:lt2>
      <a:accent1>
        <a:srgbClr val="6D9295"/>
      </a:accent1>
      <a:accent2>
        <a:srgbClr val="BD7C6F"/>
      </a:accent2>
      <a:accent3>
        <a:srgbClr val="CEAA4E"/>
      </a:accent3>
      <a:accent4>
        <a:srgbClr val="A5B7AB"/>
      </a:accent4>
      <a:accent5>
        <a:srgbClr val="A1AAA5"/>
      </a:accent5>
      <a:accent6>
        <a:srgbClr val="E2A8A6"/>
      </a:accent6>
      <a:hlink>
        <a:srgbClr val="3B3E3C"/>
      </a:hlink>
      <a:folHlink>
        <a:srgbClr val="6D92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east Theme" id="{A6995115-94B8-A14D-B786-ED87CA18D86E}" vid="{A0597958-FBBC-D84F-9AE1-9C5D4755906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20531</TotalTime>
  <Words>736</Words>
  <Application>Microsoft Office PowerPoint</Application>
  <PresentationFormat>On-screen Show (16:9)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Bookmania Semibold</vt:lpstr>
      <vt:lpstr>Verdana</vt:lpstr>
      <vt:lpstr>Rambla</vt:lpstr>
      <vt:lpstr>Bookmania Light</vt:lpstr>
      <vt:lpstr>Calibri</vt:lpstr>
      <vt:lpstr>Bookmania</vt:lpstr>
      <vt:lpstr>Arial</vt:lpstr>
      <vt:lpstr>Northeast Theme</vt:lpstr>
      <vt:lpstr>Leadership 101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Evaluation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101</dc:title>
  <dc:creator>Kris Eldridge</dc:creator>
  <cp:lastModifiedBy>Kris Eldridge</cp:lastModifiedBy>
  <cp:revision>4</cp:revision>
  <dcterms:modified xsi:type="dcterms:W3CDTF">2023-03-02T20:11:08Z</dcterms:modified>
</cp:coreProperties>
</file>