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handoutMasterIdLst>
    <p:handoutMasterId r:id="rId20"/>
  </p:handoutMasterIdLst>
  <p:sldIdLst>
    <p:sldId id="278" r:id="rId2"/>
    <p:sldId id="256" r:id="rId3"/>
    <p:sldId id="257" r:id="rId4"/>
    <p:sldId id="261" r:id="rId5"/>
    <p:sldId id="263" r:id="rId6"/>
    <p:sldId id="264" r:id="rId7"/>
    <p:sldId id="270" r:id="rId8"/>
    <p:sldId id="279" r:id="rId9"/>
    <p:sldId id="271" r:id="rId10"/>
    <p:sldId id="272" r:id="rId11"/>
    <p:sldId id="273" r:id="rId12"/>
    <p:sldId id="265" r:id="rId13"/>
    <p:sldId id="266" r:id="rId14"/>
    <p:sldId id="267" r:id="rId15"/>
    <p:sldId id="268" r:id="rId16"/>
    <p:sldId id="269" r:id="rId17"/>
    <p:sldId id="274" r:id="rId18"/>
  </p:sldIdLst>
  <p:sldSz cx="9144000" cy="5143500" type="screen16x9"/>
  <p:notesSz cx="6858000" cy="9144000"/>
  <p:defaultTextStyle>
    <a:defPPr>
      <a:defRPr lang="en-US"/>
    </a:defPPr>
    <a:lvl1pPr marL="0" algn="l" defTabSz="685891" rtl="0" eaLnBrk="1" latinLnBrk="0" hangingPunct="1">
      <a:defRPr sz="1350" kern="1200">
        <a:solidFill>
          <a:schemeClr val="tx1"/>
        </a:solidFill>
        <a:latin typeface="+mn-lt"/>
        <a:ea typeface="+mn-ea"/>
        <a:cs typeface="+mn-cs"/>
      </a:defRPr>
    </a:lvl1pPr>
    <a:lvl2pPr marL="342946" algn="l" defTabSz="685891" rtl="0" eaLnBrk="1" latinLnBrk="0" hangingPunct="1">
      <a:defRPr sz="1350" kern="1200">
        <a:solidFill>
          <a:schemeClr val="tx1"/>
        </a:solidFill>
        <a:latin typeface="+mn-lt"/>
        <a:ea typeface="+mn-ea"/>
        <a:cs typeface="+mn-cs"/>
      </a:defRPr>
    </a:lvl2pPr>
    <a:lvl3pPr marL="685891" algn="l" defTabSz="685891" rtl="0" eaLnBrk="1" latinLnBrk="0" hangingPunct="1">
      <a:defRPr sz="1350" kern="1200">
        <a:solidFill>
          <a:schemeClr val="tx1"/>
        </a:solidFill>
        <a:latin typeface="+mn-lt"/>
        <a:ea typeface="+mn-ea"/>
        <a:cs typeface="+mn-cs"/>
      </a:defRPr>
    </a:lvl3pPr>
    <a:lvl4pPr marL="1028837" algn="l" defTabSz="685891" rtl="0" eaLnBrk="1" latinLnBrk="0" hangingPunct="1">
      <a:defRPr sz="1350" kern="1200">
        <a:solidFill>
          <a:schemeClr val="tx1"/>
        </a:solidFill>
        <a:latin typeface="+mn-lt"/>
        <a:ea typeface="+mn-ea"/>
        <a:cs typeface="+mn-cs"/>
      </a:defRPr>
    </a:lvl4pPr>
    <a:lvl5pPr marL="1371783" algn="l" defTabSz="685891" rtl="0" eaLnBrk="1" latinLnBrk="0" hangingPunct="1">
      <a:defRPr sz="1350" kern="1200">
        <a:solidFill>
          <a:schemeClr val="tx1"/>
        </a:solidFill>
        <a:latin typeface="+mn-lt"/>
        <a:ea typeface="+mn-ea"/>
        <a:cs typeface="+mn-cs"/>
      </a:defRPr>
    </a:lvl5pPr>
    <a:lvl6pPr marL="1714729" algn="l" defTabSz="685891" rtl="0" eaLnBrk="1" latinLnBrk="0" hangingPunct="1">
      <a:defRPr sz="1350" kern="1200">
        <a:solidFill>
          <a:schemeClr val="tx1"/>
        </a:solidFill>
        <a:latin typeface="+mn-lt"/>
        <a:ea typeface="+mn-ea"/>
        <a:cs typeface="+mn-cs"/>
      </a:defRPr>
    </a:lvl6pPr>
    <a:lvl7pPr marL="2057674" algn="l" defTabSz="685891" rtl="0" eaLnBrk="1" latinLnBrk="0" hangingPunct="1">
      <a:defRPr sz="1350" kern="1200">
        <a:solidFill>
          <a:schemeClr val="tx1"/>
        </a:solidFill>
        <a:latin typeface="+mn-lt"/>
        <a:ea typeface="+mn-ea"/>
        <a:cs typeface="+mn-cs"/>
      </a:defRPr>
    </a:lvl7pPr>
    <a:lvl8pPr marL="2400620" algn="l" defTabSz="685891" rtl="0" eaLnBrk="1" latinLnBrk="0" hangingPunct="1">
      <a:defRPr sz="1350" kern="1200">
        <a:solidFill>
          <a:schemeClr val="tx1"/>
        </a:solidFill>
        <a:latin typeface="+mn-lt"/>
        <a:ea typeface="+mn-ea"/>
        <a:cs typeface="+mn-cs"/>
      </a:defRPr>
    </a:lvl8pPr>
    <a:lvl9pPr marL="2743566" algn="l" defTabSz="685891"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16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599" autoAdjust="0"/>
  </p:normalViewPr>
  <p:slideViewPr>
    <p:cSldViewPr>
      <p:cViewPr varScale="1">
        <p:scale>
          <a:sx n="88" d="100"/>
          <a:sy n="88" d="100"/>
        </p:scale>
        <p:origin x="684" y="64"/>
      </p:cViewPr>
      <p:guideLst>
        <p:guide pos="2880"/>
        <p:guide orient="horz" pos="162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3/2/2023</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3/2/2023</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685891" rtl="0" eaLnBrk="1" latinLnBrk="0" hangingPunct="1">
      <a:defRPr sz="900" kern="1200">
        <a:solidFill>
          <a:schemeClr val="tx1"/>
        </a:solidFill>
        <a:latin typeface="+mn-lt"/>
        <a:ea typeface="+mn-ea"/>
        <a:cs typeface="+mn-cs"/>
      </a:defRPr>
    </a:lvl1pPr>
    <a:lvl2pPr marL="342946" algn="l" defTabSz="685891" rtl="0" eaLnBrk="1" latinLnBrk="0" hangingPunct="1">
      <a:defRPr sz="900" kern="1200">
        <a:solidFill>
          <a:schemeClr val="tx1"/>
        </a:solidFill>
        <a:latin typeface="+mn-lt"/>
        <a:ea typeface="+mn-ea"/>
        <a:cs typeface="+mn-cs"/>
      </a:defRPr>
    </a:lvl2pPr>
    <a:lvl3pPr marL="685891" algn="l" defTabSz="685891" rtl="0" eaLnBrk="1" latinLnBrk="0" hangingPunct="1">
      <a:defRPr sz="900" kern="1200">
        <a:solidFill>
          <a:schemeClr val="tx1"/>
        </a:solidFill>
        <a:latin typeface="+mn-lt"/>
        <a:ea typeface="+mn-ea"/>
        <a:cs typeface="+mn-cs"/>
      </a:defRPr>
    </a:lvl3pPr>
    <a:lvl4pPr marL="1028837" algn="l" defTabSz="685891" rtl="0" eaLnBrk="1" latinLnBrk="0" hangingPunct="1">
      <a:defRPr sz="900" kern="1200">
        <a:solidFill>
          <a:schemeClr val="tx1"/>
        </a:solidFill>
        <a:latin typeface="+mn-lt"/>
        <a:ea typeface="+mn-ea"/>
        <a:cs typeface="+mn-cs"/>
      </a:defRPr>
    </a:lvl4pPr>
    <a:lvl5pPr marL="1371783" algn="l" defTabSz="685891" rtl="0" eaLnBrk="1" latinLnBrk="0" hangingPunct="1">
      <a:defRPr sz="900" kern="1200">
        <a:solidFill>
          <a:schemeClr val="tx1"/>
        </a:solidFill>
        <a:latin typeface="+mn-lt"/>
        <a:ea typeface="+mn-ea"/>
        <a:cs typeface="+mn-cs"/>
      </a:defRPr>
    </a:lvl5pPr>
    <a:lvl6pPr marL="1714729" algn="l" defTabSz="685891" rtl="0" eaLnBrk="1" latinLnBrk="0" hangingPunct="1">
      <a:defRPr sz="900" kern="1200">
        <a:solidFill>
          <a:schemeClr val="tx1"/>
        </a:solidFill>
        <a:latin typeface="+mn-lt"/>
        <a:ea typeface="+mn-ea"/>
        <a:cs typeface="+mn-cs"/>
      </a:defRPr>
    </a:lvl6pPr>
    <a:lvl7pPr marL="2057674" algn="l" defTabSz="685891" rtl="0" eaLnBrk="1" latinLnBrk="0" hangingPunct="1">
      <a:defRPr sz="900" kern="1200">
        <a:solidFill>
          <a:schemeClr val="tx1"/>
        </a:solidFill>
        <a:latin typeface="+mn-lt"/>
        <a:ea typeface="+mn-ea"/>
        <a:cs typeface="+mn-cs"/>
      </a:defRPr>
    </a:lvl7pPr>
    <a:lvl8pPr marL="2400620" algn="l" defTabSz="685891" rtl="0" eaLnBrk="1" latinLnBrk="0" hangingPunct="1">
      <a:defRPr sz="900" kern="1200">
        <a:solidFill>
          <a:schemeClr val="tx1"/>
        </a:solidFill>
        <a:latin typeface="+mn-lt"/>
        <a:ea typeface="+mn-ea"/>
        <a:cs typeface="+mn-cs"/>
      </a:defRPr>
    </a:lvl8pPr>
    <a:lvl9pPr marL="2743566" algn="l" defTabSz="685891"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07185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A8A9F-682B-6D0B-4A05-AC2618EBE37D}"/>
              </a:ext>
            </a:extLst>
          </p:cNvPr>
          <p:cNvSpPr>
            <a:spLocks noGrp="1"/>
          </p:cNvSpPr>
          <p:nvPr>
            <p:ph type="ctrTitle"/>
          </p:nvPr>
        </p:nvSpPr>
        <p:spPr>
          <a:xfrm>
            <a:off x="1143000" y="841772"/>
            <a:ext cx="6858000" cy="1790700"/>
          </a:xfrm>
        </p:spPr>
        <p:txBody>
          <a:bodyPr anchor="b"/>
          <a:lstStyle>
            <a:lvl1pPr algn="ctr">
              <a:defRPr sz="4499"/>
            </a:lvl1pPr>
          </a:lstStyle>
          <a:p>
            <a:r>
              <a:rPr lang="en-US"/>
              <a:t>Click to edit Master title style</a:t>
            </a:r>
          </a:p>
        </p:txBody>
      </p:sp>
      <p:sp>
        <p:nvSpPr>
          <p:cNvPr id="3" name="Subtitle 2">
            <a:extLst>
              <a:ext uri="{FF2B5EF4-FFF2-40B4-BE49-F238E27FC236}">
                <a16:creationId xmlns:a16="http://schemas.microsoft.com/office/drawing/2014/main" id="{CA61BC06-B378-C011-0809-9F66805B8CB2}"/>
              </a:ext>
            </a:extLst>
          </p:cNvPr>
          <p:cNvSpPr>
            <a:spLocks noGrp="1"/>
          </p:cNvSpPr>
          <p:nvPr>
            <p:ph type="subTitle" idx="1"/>
          </p:nvPr>
        </p:nvSpPr>
        <p:spPr>
          <a:xfrm>
            <a:off x="1143000" y="2701528"/>
            <a:ext cx="6858000" cy="1241822"/>
          </a:xfrm>
        </p:spPr>
        <p:txBody>
          <a:bodyPr/>
          <a:lstStyle>
            <a:lvl1pPr marL="0" indent="0" algn="ctr">
              <a:buNone/>
              <a:defRPr sz="1799"/>
            </a:lvl1pPr>
            <a:lvl2pPr marL="342797" indent="0" algn="ctr">
              <a:buNone/>
              <a:defRPr sz="1499"/>
            </a:lvl2pPr>
            <a:lvl3pPr marL="685595" indent="0" algn="ctr">
              <a:buNone/>
              <a:defRPr sz="1349"/>
            </a:lvl3pPr>
            <a:lvl4pPr marL="1028392" indent="0" algn="ctr">
              <a:buNone/>
              <a:defRPr sz="1200"/>
            </a:lvl4pPr>
            <a:lvl5pPr marL="1371188" indent="0" algn="ctr">
              <a:buNone/>
              <a:defRPr sz="1200"/>
            </a:lvl5pPr>
            <a:lvl6pPr marL="1713986" indent="0" algn="ctr">
              <a:buNone/>
              <a:defRPr sz="1200"/>
            </a:lvl6pPr>
            <a:lvl7pPr marL="2056783" indent="0" algn="ctr">
              <a:buNone/>
              <a:defRPr sz="1200"/>
            </a:lvl7pPr>
            <a:lvl8pPr marL="2399580" indent="0" algn="ctr">
              <a:buNone/>
              <a:defRPr sz="1200"/>
            </a:lvl8pPr>
            <a:lvl9pPr marL="2742377"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DF0924E-B6C9-21B6-9D53-8D5EAF012E7E}"/>
              </a:ext>
            </a:extLst>
          </p:cNvPr>
          <p:cNvSpPr>
            <a:spLocks noGrp="1"/>
          </p:cNvSpPr>
          <p:nvPr>
            <p:ph type="dt" sz="half" idx="10"/>
          </p:nvPr>
        </p:nvSpPr>
        <p:spPr/>
        <p:txBody>
          <a:bodyPr/>
          <a:lstStyle/>
          <a:p>
            <a:fld id="{4AAD347D-5ACD-4C99-B74B-A9C85AD731AF}" type="datetimeFigureOut">
              <a:rPr lang="en-US" smtClean="0"/>
              <a:t>3/2/2023</a:t>
            </a:fld>
            <a:endParaRPr lang="en-US" dirty="0"/>
          </a:p>
        </p:txBody>
      </p:sp>
      <p:sp>
        <p:nvSpPr>
          <p:cNvPr id="5" name="Footer Placeholder 4">
            <a:extLst>
              <a:ext uri="{FF2B5EF4-FFF2-40B4-BE49-F238E27FC236}">
                <a16:creationId xmlns:a16="http://schemas.microsoft.com/office/drawing/2014/main" id="{2ABAB3B9-B531-9DA0-3140-BE2813BCF9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D0F0343-6E77-54E1-CB88-8AEC16E0A67F}"/>
              </a:ext>
            </a:extLst>
          </p:cNvPr>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32753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3C524-814C-05D3-ACA4-560EB24E8D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3DA05A-AE89-781B-9FCD-B023033A8F2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B1E6E3-2986-13C2-6E94-95CBD24B939C}"/>
              </a:ext>
            </a:extLst>
          </p:cNvPr>
          <p:cNvSpPr>
            <a:spLocks noGrp="1"/>
          </p:cNvSpPr>
          <p:nvPr>
            <p:ph type="dt" sz="half" idx="10"/>
          </p:nvPr>
        </p:nvSpPr>
        <p:spPr/>
        <p:txBody>
          <a:bodyPr/>
          <a:lstStyle/>
          <a:p>
            <a:fld id="{9AFE8FB1-0A7A-443E-AAF7-31D4FA1AA312}" type="datetimeFigureOut">
              <a:rPr lang="en-US" smtClean="0"/>
              <a:t>3/2/2023</a:t>
            </a:fld>
            <a:endParaRPr lang="en-US"/>
          </a:p>
        </p:txBody>
      </p:sp>
      <p:sp>
        <p:nvSpPr>
          <p:cNvPr id="5" name="Footer Placeholder 4">
            <a:extLst>
              <a:ext uri="{FF2B5EF4-FFF2-40B4-BE49-F238E27FC236}">
                <a16:creationId xmlns:a16="http://schemas.microsoft.com/office/drawing/2014/main" id="{CE5607D4-C405-0312-F92C-92C235B076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35CA80-BF2B-BE42-C6E3-3FBF7D07C63A}"/>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409135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F0C260-1A16-2E90-9BE2-49C33F5F367E}"/>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F67783-8FAD-F1D2-C4C9-AB758592FCC3}"/>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9BE708-3467-21CA-D875-195E8311124C}"/>
              </a:ext>
            </a:extLst>
          </p:cNvPr>
          <p:cNvSpPr>
            <a:spLocks noGrp="1"/>
          </p:cNvSpPr>
          <p:nvPr>
            <p:ph type="dt" sz="half" idx="10"/>
          </p:nvPr>
        </p:nvSpPr>
        <p:spPr/>
        <p:txBody>
          <a:bodyPr/>
          <a:lstStyle/>
          <a:p>
            <a:fld id="{9AFE8FB1-0A7A-443E-AAF7-31D4FA1AA312}" type="datetimeFigureOut">
              <a:rPr lang="en-US" smtClean="0"/>
              <a:t>3/2/2023</a:t>
            </a:fld>
            <a:endParaRPr lang="en-US"/>
          </a:p>
        </p:txBody>
      </p:sp>
      <p:sp>
        <p:nvSpPr>
          <p:cNvPr id="5" name="Footer Placeholder 4">
            <a:extLst>
              <a:ext uri="{FF2B5EF4-FFF2-40B4-BE49-F238E27FC236}">
                <a16:creationId xmlns:a16="http://schemas.microsoft.com/office/drawing/2014/main" id="{4B8B0A43-8E36-B47E-E26F-66A76F3C9B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B4BD7F-417C-2CF2-7922-851B5A774FD5}"/>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219198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A9A069-C868-8576-BB7F-E93001ADC7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7C54DD-680A-6C1C-C457-3F1974076E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1873DB-DFBC-A725-6C42-3E41BC237F2A}"/>
              </a:ext>
            </a:extLst>
          </p:cNvPr>
          <p:cNvSpPr>
            <a:spLocks noGrp="1"/>
          </p:cNvSpPr>
          <p:nvPr>
            <p:ph type="dt" sz="half" idx="10"/>
          </p:nvPr>
        </p:nvSpPr>
        <p:spPr/>
        <p:txBody>
          <a:bodyPr/>
          <a:lstStyle/>
          <a:p>
            <a:fld id="{9AFE8FB1-0A7A-443E-AAF7-31D4FA1AA312}" type="datetimeFigureOut">
              <a:rPr lang="en-US" smtClean="0"/>
              <a:t>3/2/2023</a:t>
            </a:fld>
            <a:endParaRPr lang="en-US"/>
          </a:p>
        </p:txBody>
      </p:sp>
      <p:sp>
        <p:nvSpPr>
          <p:cNvPr id="5" name="Footer Placeholder 4">
            <a:extLst>
              <a:ext uri="{FF2B5EF4-FFF2-40B4-BE49-F238E27FC236}">
                <a16:creationId xmlns:a16="http://schemas.microsoft.com/office/drawing/2014/main" id="{EFF63081-E3D5-3CF8-F14E-A33E1B5EB94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7E95198-DDA1-8EEE-D4B8-368BA62BFF63}"/>
              </a:ext>
            </a:extLst>
          </p:cNvPr>
          <p:cNvSpPr>
            <a:spLocks noGrp="1"/>
          </p:cNvSpPr>
          <p:nvPr>
            <p:ph type="sldNum" sz="quarter" idx="12"/>
          </p:nvPr>
        </p:nvSpPr>
        <p:spPr/>
        <p:txBody>
          <a:bodyPr/>
          <a:lstStyle/>
          <a:p>
            <a:fld id="{25BA54BD-C84D-46CE-8B72-31BFB26ABA43}" type="slidenum">
              <a:rPr lang="en-US" smtClean="0"/>
              <a:t>‹#›</a:t>
            </a:fld>
            <a:endParaRPr lang="en-US" dirty="0"/>
          </a:p>
        </p:txBody>
      </p:sp>
    </p:spTree>
    <p:extLst>
      <p:ext uri="{BB962C8B-B14F-4D97-AF65-F5344CB8AC3E}">
        <p14:creationId xmlns:p14="http://schemas.microsoft.com/office/powerpoint/2010/main" val="2672752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BDB28-3A96-4F93-E44F-326CC3D9275D}"/>
              </a:ext>
            </a:extLst>
          </p:cNvPr>
          <p:cNvSpPr>
            <a:spLocks noGrp="1"/>
          </p:cNvSpPr>
          <p:nvPr>
            <p:ph type="title"/>
          </p:nvPr>
        </p:nvSpPr>
        <p:spPr>
          <a:xfrm>
            <a:off x="623887" y="1282305"/>
            <a:ext cx="7886700" cy="2139553"/>
          </a:xfrm>
        </p:spPr>
        <p:txBody>
          <a:bodyPr anchor="b"/>
          <a:lstStyle>
            <a:lvl1pPr>
              <a:defRPr sz="4499"/>
            </a:lvl1pPr>
          </a:lstStyle>
          <a:p>
            <a:r>
              <a:rPr lang="en-US"/>
              <a:t>Click to edit Master title style</a:t>
            </a:r>
          </a:p>
        </p:txBody>
      </p:sp>
      <p:sp>
        <p:nvSpPr>
          <p:cNvPr id="3" name="Text Placeholder 2">
            <a:extLst>
              <a:ext uri="{FF2B5EF4-FFF2-40B4-BE49-F238E27FC236}">
                <a16:creationId xmlns:a16="http://schemas.microsoft.com/office/drawing/2014/main" id="{C900B2C3-8CD5-8504-884D-F512F96D5561}"/>
              </a:ext>
            </a:extLst>
          </p:cNvPr>
          <p:cNvSpPr>
            <a:spLocks noGrp="1"/>
          </p:cNvSpPr>
          <p:nvPr>
            <p:ph type="body" idx="1"/>
          </p:nvPr>
        </p:nvSpPr>
        <p:spPr>
          <a:xfrm>
            <a:off x="623887" y="3442099"/>
            <a:ext cx="7886700" cy="1125140"/>
          </a:xfrm>
        </p:spPr>
        <p:txBody>
          <a:bodyPr/>
          <a:lstStyle>
            <a:lvl1pPr marL="0" indent="0">
              <a:buNone/>
              <a:defRPr sz="1799">
                <a:solidFill>
                  <a:schemeClr val="tx1">
                    <a:tint val="75000"/>
                  </a:schemeClr>
                </a:solidFill>
              </a:defRPr>
            </a:lvl1pPr>
            <a:lvl2pPr marL="342797" indent="0">
              <a:buNone/>
              <a:defRPr sz="1499">
                <a:solidFill>
                  <a:schemeClr val="tx1">
                    <a:tint val="75000"/>
                  </a:schemeClr>
                </a:solidFill>
              </a:defRPr>
            </a:lvl2pPr>
            <a:lvl3pPr marL="685595" indent="0">
              <a:buNone/>
              <a:defRPr sz="1349">
                <a:solidFill>
                  <a:schemeClr val="tx1">
                    <a:tint val="75000"/>
                  </a:schemeClr>
                </a:solidFill>
              </a:defRPr>
            </a:lvl3pPr>
            <a:lvl4pPr marL="1028392" indent="0">
              <a:buNone/>
              <a:defRPr sz="1200">
                <a:solidFill>
                  <a:schemeClr val="tx1">
                    <a:tint val="75000"/>
                  </a:schemeClr>
                </a:solidFill>
              </a:defRPr>
            </a:lvl4pPr>
            <a:lvl5pPr marL="1371188" indent="0">
              <a:buNone/>
              <a:defRPr sz="1200">
                <a:solidFill>
                  <a:schemeClr val="tx1">
                    <a:tint val="75000"/>
                  </a:schemeClr>
                </a:solidFill>
              </a:defRPr>
            </a:lvl5pPr>
            <a:lvl6pPr marL="1713986" indent="0">
              <a:buNone/>
              <a:defRPr sz="1200">
                <a:solidFill>
                  <a:schemeClr val="tx1">
                    <a:tint val="75000"/>
                  </a:schemeClr>
                </a:solidFill>
              </a:defRPr>
            </a:lvl6pPr>
            <a:lvl7pPr marL="2056783" indent="0">
              <a:buNone/>
              <a:defRPr sz="1200">
                <a:solidFill>
                  <a:schemeClr val="tx1">
                    <a:tint val="75000"/>
                  </a:schemeClr>
                </a:solidFill>
              </a:defRPr>
            </a:lvl7pPr>
            <a:lvl8pPr marL="2399580" indent="0">
              <a:buNone/>
              <a:defRPr sz="1200">
                <a:solidFill>
                  <a:schemeClr val="tx1">
                    <a:tint val="75000"/>
                  </a:schemeClr>
                </a:solidFill>
              </a:defRPr>
            </a:lvl8pPr>
            <a:lvl9pPr marL="2742377"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B0C991-3F22-B34D-7B4E-2AEEE3A5EA09}"/>
              </a:ext>
            </a:extLst>
          </p:cNvPr>
          <p:cNvSpPr>
            <a:spLocks noGrp="1"/>
          </p:cNvSpPr>
          <p:nvPr>
            <p:ph type="dt" sz="half" idx="10"/>
          </p:nvPr>
        </p:nvSpPr>
        <p:spPr/>
        <p:txBody>
          <a:bodyPr/>
          <a:lstStyle/>
          <a:p>
            <a:fld id="{9AFE8FB1-0A7A-443E-AAF7-31D4FA1AA312}" type="datetimeFigureOut">
              <a:rPr lang="en-US" smtClean="0"/>
              <a:t>3/2/2023</a:t>
            </a:fld>
            <a:endParaRPr lang="en-US"/>
          </a:p>
        </p:txBody>
      </p:sp>
      <p:sp>
        <p:nvSpPr>
          <p:cNvPr id="5" name="Footer Placeholder 4">
            <a:extLst>
              <a:ext uri="{FF2B5EF4-FFF2-40B4-BE49-F238E27FC236}">
                <a16:creationId xmlns:a16="http://schemas.microsoft.com/office/drawing/2014/main" id="{A16EEAA7-B6CC-28D7-0132-29E0CCC585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2392B-BDF9-751C-24EF-2DF561B07936}"/>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436973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0B9411-85AF-E25E-FF94-4904ABD676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E84AF8-6508-D5C5-3219-4E2A566378E0}"/>
              </a:ext>
            </a:extLst>
          </p:cNvPr>
          <p:cNvSpPr>
            <a:spLocks noGrp="1"/>
          </p:cNvSpPr>
          <p:nvPr>
            <p:ph sz="half" idx="1"/>
          </p:nvPr>
        </p:nvSpPr>
        <p:spPr>
          <a:xfrm>
            <a:off x="628651"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77CCFC-3D98-3378-EFD9-441BC5FFD464}"/>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CB3C3C-62AB-A85B-1EEA-EBDAB66879D6}"/>
              </a:ext>
            </a:extLst>
          </p:cNvPr>
          <p:cNvSpPr>
            <a:spLocks noGrp="1"/>
          </p:cNvSpPr>
          <p:nvPr>
            <p:ph type="dt" sz="half" idx="10"/>
          </p:nvPr>
        </p:nvSpPr>
        <p:spPr/>
        <p:txBody>
          <a:bodyPr/>
          <a:lstStyle/>
          <a:p>
            <a:fld id="{9AFE8FB1-0A7A-443E-AAF7-31D4FA1AA312}" type="datetimeFigureOut">
              <a:rPr lang="en-US" smtClean="0"/>
              <a:t>3/2/2023</a:t>
            </a:fld>
            <a:endParaRPr lang="en-US"/>
          </a:p>
        </p:txBody>
      </p:sp>
      <p:sp>
        <p:nvSpPr>
          <p:cNvPr id="6" name="Footer Placeholder 5">
            <a:extLst>
              <a:ext uri="{FF2B5EF4-FFF2-40B4-BE49-F238E27FC236}">
                <a16:creationId xmlns:a16="http://schemas.microsoft.com/office/drawing/2014/main" id="{FF9F3513-819F-6F23-F0D4-1D223E1CF3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5061BD-FF96-6D75-C4F5-E0117986C810}"/>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27768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16198-3C6F-1F2D-DDBC-D0CFB86C373E}"/>
              </a:ext>
            </a:extLst>
          </p:cNvPr>
          <p:cNvSpPr>
            <a:spLocks noGrp="1"/>
          </p:cNvSpPr>
          <p:nvPr>
            <p:ph type="title"/>
          </p:nvPr>
        </p:nvSpPr>
        <p:spPr>
          <a:xfrm>
            <a:off x="629841" y="273845"/>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CA4135-158D-A13C-72C4-AE63A7FF4F83}"/>
              </a:ext>
            </a:extLst>
          </p:cNvPr>
          <p:cNvSpPr>
            <a:spLocks noGrp="1"/>
          </p:cNvSpPr>
          <p:nvPr>
            <p:ph type="body" idx="1"/>
          </p:nvPr>
        </p:nvSpPr>
        <p:spPr>
          <a:xfrm>
            <a:off x="629842" y="1260872"/>
            <a:ext cx="3868340" cy="617934"/>
          </a:xfrm>
        </p:spPr>
        <p:txBody>
          <a:bodyPr anchor="b"/>
          <a:lstStyle>
            <a:lvl1pPr marL="0" indent="0">
              <a:buNone/>
              <a:defRPr sz="1799" b="1"/>
            </a:lvl1pPr>
            <a:lvl2pPr marL="342797" indent="0">
              <a:buNone/>
              <a:defRPr sz="1499" b="1"/>
            </a:lvl2pPr>
            <a:lvl3pPr marL="685595" indent="0">
              <a:buNone/>
              <a:defRPr sz="1349" b="1"/>
            </a:lvl3pPr>
            <a:lvl4pPr marL="1028392" indent="0">
              <a:buNone/>
              <a:defRPr sz="1200" b="1"/>
            </a:lvl4pPr>
            <a:lvl5pPr marL="1371188" indent="0">
              <a:buNone/>
              <a:defRPr sz="1200" b="1"/>
            </a:lvl5pPr>
            <a:lvl6pPr marL="1713986" indent="0">
              <a:buNone/>
              <a:defRPr sz="1200" b="1"/>
            </a:lvl6pPr>
            <a:lvl7pPr marL="2056783" indent="0">
              <a:buNone/>
              <a:defRPr sz="1200" b="1"/>
            </a:lvl7pPr>
            <a:lvl8pPr marL="2399580" indent="0">
              <a:buNone/>
              <a:defRPr sz="1200" b="1"/>
            </a:lvl8pPr>
            <a:lvl9pPr marL="2742377"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BE9D7C0-6229-3B8E-E348-AF5D0BE8942A}"/>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176FFC-D6B8-3B1F-7961-B8C2F96AEB45}"/>
              </a:ext>
            </a:extLst>
          </p:cNvPr>
          <p:cNvSpPr>
            <a:spLocks noGrp="1"/>
          </p:cNvSpPr>
          <p:nvPr>
            <p:ph type="body" sz="quarter" idx="3"/>
          </p:nvPr>
        </p:nvSpPr>
        <p:spPr>
          <a:xfrm>
            <a:off x="4629150" y="1260872"/>
            <a:ext cx="3887391" cy="617934"/>
          </a:xfrm>
        </p:spPr>
        <p:txBody>
          <a:bodyPr anchor="b"/>
          <a:lstStyle>
            <a:lvl1pPr marL="0" indent="0">
              <a:buNone/>
              <a:defRPr sz="1799" b="1"/>
            </a:lvl1pPr>
            <a:lvl2pPr marL="342797" indent="0">
              <a:buNone/>
              <a:defRPr sz="1499" b="1"/>
            </a:lvl2pPr>
            <a:lvl3pPr marL="685595" indent="0">
              <a:buNone/>
              <a:defRPr sz="1349" b="1"/>
            </a:lvl3pPr>
            <a:lvl4pPr marL="1028392" indent="0">
              <a:buNone/>
              <a:defRPr sz="1200" b="1"/>
            </a:lvl4pPr>
            <a:lvl5pPr marL="1371188" indent="0">
              <a:buNone/>
              <a:defRPr sz="1200" b="1"/>
            </a:lvl5pPr>
            <a:lvl6pPr marL="1713986" indent="0">
              <a:buNone/>
              <a:defRPr sz="1200" b="1"/>
            </a:lvl6pPr>
            <a:lvl7pPr marL="2056783" indent="0">
              <a:buNone/>
              <a:defRPr sz="1200" b="1"/>
            </a:lvl7pPr>
            <a:lvl8pPr marL="2399580" indent="0">
              <a:buNone/>
              <a:defRPr sz="1200" b="1"/>
            </a:lvl8pPr>
            <a:lvl9pPr marL="2742377"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F8362513-5762-75B6-CF8F-BB2C61E2D3D6}"/>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CBFD005-DF1E-A8AC-8895-342DD8C42FF6}"/>
              </a:ext>
            </a:extLst>
          </p:cNvPr>
          <p:cNvSpPr>
            <a:spLocks noGrp="1"/>
          </p:cNvSpPr>
          <p:nvPr>
            <p:ph type="dt" sz="half" idx="10"/>
          </p:nvPr>
        </p:nvSpPr>
        <p:spPr/>
        <p:txBody>
          <a:bodyPr/>
          <a:lstStyle/>
          <a:p>
            <a:fld id="{9AFE8FB1-0A7A-443E-AAF7-31D4FA1AA312}" type="datetimeFigureOut">
              <a:rPr lang="en-US" smtClean="0"/>
              <a:t>3/2/2023</a:t>
            </a:fld>
            <a:endParaRPr lang="en-US"/>
          </a:p>
        </p:txBody>
      </p:sp>
      <p:sp>
        <p:nvSpPr>
          <p:cNvPr id="8" name="Footer Placeholder 7">
            <a:extLst>
              <a:ext uri="{FF2B5EF4-FFF2-40B4-BE49-F238E27FC236}">
                <a16:creationId xmlns:a16="http://schemas.microsoft.com/office/drawing/2014/main" id="{F6FECA45-4CD0-3013-00FC-53ED85EFD7E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FD1807-34DF-752D-B1D5-CA893AF7ED7D}"/>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251151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7AAE6-E2FD-2608-926E-25511928E7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68BE98-A5A5-5F3B-20AC-07B93B5A803F}"/>
              </a:ext>
            </a:extLst>
          </p:cNvPr>
          <p:cNvSpPr>
            <a:spLocks noGrp="1"/>
          </p:cNvSpPr>
          <p:nvPr>
            <p:ph type="dt" sz="half" idx="10"/>
          </p:nvPr>
        </p:nvSpPr>
        <p:spPr/>
        <p:txBody>
          <a:bodyPr/>
          <a:lstStyle/>
          <a:p>
            <a:fld id="{9AFE8FB1-0A7A-443E-AAF7-31D4FA1AA312}" type="datetimeFigureOut">
              <a:rPr lang="en-US" smtClean="0"/>
              <a:t>3/2/2023</a:t>
            </a:fld>
            <a:endParaRPr lang="en-US"/>
          </a:p>
        </p:txBody>
      </p:sp>
      <p:sp>
        <p:nvSpPr>
          <p:cNvPr id="4" name="Footer Placeholder 3">
            <a:extLst>
              <a:ext uri="{FF2B5EF4-FFF2-40B4-BE49-F238E27FC236}">
                <a16:creationId xmlns:a16="http://schemas.microsoft.com/office/drawing/2014/main" id="{453A3E22-9C29-A61D-08AF-A2BF895DAB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3670F9-4DE2-C4B8-F2F6-AB6B8DAA7B0F}"/>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3941144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33F8C9-1975-BFB4-6F5B-5546E2B272F5}"/>
              </a:ext>
            </a:extLst>
          </p:cNvPr>
          <p:cNvSpPr>
            <a:spLocks noGrp="1"/>
          </p:cNvSpPr>
          <p:nvPr>
            <p:ph type="dt" sz="half" idx="10"/>
          </p:nvPr>
        </p:nvSpPr>
        <p:spPr/>
        <p:txBody>
          <a:bodyPr/>
          <a:lstStyle/>
          <a:p>
            <a:fld id="{9AFE8FB1-0A7A-443E-AAF7-31D4FA1AA312}" type="datetimeFigureOut">
              <a:rPr lang="en-US" smtClean="0"/>
              <a:t>3/2/2023</a:t>
            </a:fld>
            <a:endParaRPr lang="en-US"/>
          </a:p>
        </p:txBody>
      </p:sp>
      <p:sp>
        <p:nvSpPr>
          <p:cNvPr id="3" name="Footer Placeholder 2">
            <a:extLst>
              <a:ext uri="{FF2B5EF4-FFF2-40B4-BE49-F238E27FC236}">
                <a16:creationId xmlns:a16="http://schemas.microsoft.com/office/drawing/2014/main" id="{1B5B0249-333E-773B-2468-DCA7313BB99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9C62C39-1D1F-02BE-B4A8-01008F3E7B38}"/>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4093497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596C1-1558-D41E-48D3-08BF8B2C5DD6}"/>
              </a:ext>
            </a:extLst>
          </p:cNvPr>
          <p:cNvSpPr>
            <a:spLocks noGrp="1"/>
          </p:cNvSpPr>
          <p:nvPr>
            <p:ph type="title"/>
          </p:nvPr>
        </p:nvSpPr>
        <p:spPr>
          <a:xfrm>
            <a:off x="629842" y="342900"/>
            <a:ext cx="2949178" cy="1200150"/>
          </a:xfrm>
        </p:spPr>
        <p:txBody>
          <a:bodyPr anchor="b"/>
          <a:lstStyle>
            <a:lvl1pPr>
              <a:defRPr sz="2399"/>
            </a:lvl1pPr>
          </a:lstStyle>
          <a:p>
            <a:r>
              <a:rPr lang="en-US"/>
              <a:t>Click to edit Master title style</a:t>
            </a:r>
          </a:p>
        </p:txBody>
      </p:sp>
      <p:sp>
        <p:nvSpPr>
          <p:cNvPr id="3" name="Content Placeholder 2">
            <a:extLst>
              <a:ext uri="{FF2B5EF4-FFF2-40B4-BE49-F238E27FC236}">
                <a16:creationId xmlns:a16="http://schemas.microsoft.com/office/drawing/2014/main" id="{B83005C2-CAA0-9706-E7CC-09821EAA2A55}"/>
              </a:ext>
            </a:extLst>
          </p:cNvPr>
          <p:cNvSpPr>
            <a:spLocks noGrp="1"/>
          </p:cNvSpPr>
          <p:nvPr>
            <p:ph idx="1"/>
          </p:nvPr>
        </p:nvSpPr>
        <p:spPr>
          <a:xfrm>
            <a:off x="3887391" y="740570"/>
            <a:ext cx="4629150" cy="3655219"/>
          </a:xfrm>
        </p:spPr>
        <p:txBody>
          <a:bodyPr/>
          <a:lstStyle>
            <a:lvl1pPr>
              <a:defRPr sz="2399"/>
            </a:lvl1pPr>
            <a:lvl2pPr>
              <a:defRPr sz="2099"/>
            </a:lvl2pPr>
            <a:lvl3pPr>
              <a:defRPr sz="1799"/>
            </a:lvl3pPr>
            <a:lvl4pPr>
              <a:defRPr sz="1499"/>
            </a:lvl4pPr>
            <a:lvl5pPr>
              <a:defRPr sz="1499"/>
            </a:lvl5pPr>
            <a:lvl6pPr>
              <a:defRPr sz="1499"/>
            </a:lvl6pPr>
            <a:lvl7pPr>
              <a:defRPr sz="1499"/>
            </a:lvl7pPr>
            <a:lvl8pPr>
              <a:defRPr sz="1499"/>
            </a:lvl8pPr>
            <a:lvl9pPr>
              <a:defRPr sz="14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D556CB-FB92-425E-1960-F9EDF9020B63}"/>
              </a:ext>
            </a:extLst>
          </p:cNvPr>
          <p:cNvSpPr>
            <a:spLocks noGrp="1"/>
          </p:cNvSpPr>
          <p:nvPr>
            <p:ph type="body" sz="half" idx="2"/>
          </p:nvPr>
        </p:nvSpPr>
        <p:spPr>
          <a:xfrm>
            <a:off x="629842" y="1543050"/>
            <a:ext cx="2949178" cy="2858691"/>
          </a:xfrm>
        </p:spPr>
        <p:txBody>
          <a:bodyPr/>
          <a:lstStyle>
            <a:lvl1pPr marL="0" indent="0">
              <a:buNone/>
              <a:defRPr sz="120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031F3135-196C-14BD-D2C5-A8061B10971E}"/>
              </a:ext>
            </a:extLst>
          </p:cNvPr>
          <p:cNvSpPr>
            <a:spLocks noGrp="1"/>
          </p:cNvSpPr>
          <p:nvPr>
            <p:ph type="dt" sz="half" idx="10"/>
          </p:nvPr>
        </p:nvSpPr>
        <p:spPr/>
        <p:txBody>
          <a:bodyPr/>
          <a:lstStyle/>
          <a:p>
            <a:fld id="{9AFE8FB1-0A7A-443E-AAF7-31D4FA1AA312}" type="datetimeFigureOut">
              <a:rPr lang="en-US" smtClean="0"/>
              <a:t>3/2/2023</a:t>
            </a:fld>
            <a:endParaRPr lang="en-US"/>
          </a:p>
        </p:txBody>
      </p:sp>
      <p:sp>
        <p:nvSpPr>
          <p:cNvPr id="6" name="Footer Placeholder 5">
            <a:extLst>
              <a:ext uri="{FF2B5EF4-FFF2-40B4-BE49-F238E27FC236}">
                <a16:creationId xmlns:a16="http://schemas.microsoft.com/office/drawing/2014/main" id="{01939899-5A0F-AA4B-98FF-D14B939D58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B4F3A4-85B9-D3F7-03D6-E906E6611C5F}"/>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313806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38F99-1021-10CF-DEF4-585634D4D666}"/>
              </a:ext>
            </a:extLst>
          </p:cNvPr>
          <p:cNvSpPr>
            <a:spLocks noGrp="1"/>
          </p:cNvSpPr>
          <p:nvPr>
            <p:ph type="title"/>
          </p:nvPr>
        </p:nvSpPr>
        <p:spPr>
          <a:xfrm>
            <a:off x="629842" y="342900"/>
            <a:ext cx="2949178" cy="1200150"/>
          </a:xfrm>
        </p:spPr>
        <p:txBody>
          <a:bodyPr anchor="b"/>
          <a:lstStyle>
            <a:lvl1pPr>
              <a:defRPr sz="2399"/>
            </a:lvl1pPr>
          </a:lstStyle>
          <a:p>
            <a:r>
              <a:rPr lang="en-US"/>
              <a:t>Click to edit Master title style</a:t>
            </a:r>
          </a:p>
        </p:txBody>
      </p:sp>
      <p:sp>
        <p:nvSpPr>
          <p:cNvPr id="3" name="Picture Placeholder 2">
            <a:extLst>
              <a:ext uri="{FF2B5EF4-FFF2-40B4-BE49-F238E27FC236}">
                <a16:creationId xmlns:a16="http://schemas.microsoft.com/office/drawing/2014/main" id="{6A2DAA70-0C88-9BA5-DC30-1739EC5096A5}"/>
              </a:ext>
            </a:extLst>
          </p:cNvPr>
          <p:cNvSpPr>
            <a:spLocks noGrp="1"/>
          </p:cNvSpPr>
          <p:nvPr>
            <p:ph type="pic" idx="1"/>
          </p:nvPr>
        </p:nvSpPr>
        <p:spPr>
          <a:xfrm>
            <a:off x="3887391" y="740570"/>
            <a:ext cx="4629150" cy="3655219"/>
          </a:xfrm>
        </p:spPr>
        <p:txBody>
          <a:bodyPr/>
          <a:lstStyle>
            <a:lvl1pPr marL="0" indent="0">
              <a:buNone/>
              <a:defRPr sz="2399"/>
            </a:lvl1pPr>
            <a:lvl2pPr marL="342797" indent="0">
              <a:buNone/>
              <a:defRPr sz="2099"/>
            </a:lvl2pPr>
            <a:lvl3pPr marL="685595" indent="0">
              <a:buNone/>
              <a:defRPr sz="1799"/>
            </a:lvl3pPr>
            <a:lvl4pPr marL="1028392" indent="0">
              <a:buNone/>
              <a:defRPr sz="1499"/>
            </a:lvl4pPr>
            <a:lvl5pPr marL="1371188" indent="0">
              <a:buNone/>
              <a:defRPr sz="1499"/>
            </a:lvl5pPr>
            <a:lvl6pPr marL="1713986" indent="0">
              <a:buNone/>
              <a:defRPr sz="1499"/>
            </a:lvl6pPr>
            <a:lvl7pPr marL="2056783" indent="0">
              <a:buNone/>
              <a:defRPr sz="1499"/>
            </a:lvl7pPr>
            <a:lvl8pPr marL="2399580" indent="0">
              <a:buNone/>
              <a:defRPr sz="1499"/>
            </a:lvl8pPr>
            <a:lvl9pPr marL="2742377" indent="0">
              <a:buNone/>
              <a:defRPr sz="1499"/>
            </a:lvl9pPr>
          </a:lstStyle>
          <a:p>
            <a:r>
              <a:rPr lang="en-US"/>
              <a:t>Click icon to add picture</a:t>
            </a:r>
          </a:p>
        </p:txBody>
      </p:sp>
      <p:sp>
        <p:nvSpPr>
          <p:cNvPr id="4" name="Text Placeholder 3">
            <a:extLst>
              <a:ext uri="{FF2B5EF4-FFF2-40B4-BE49-F238E27FC236}">
                <a16:creationId xmlns:a16="http://schemas.microsoft.com/office/drawing/2014/main" id="{3F518059-FD45-2CA5-0A32-C5465BA1DC5C}"/>
              </a:ext>
            </a:extLst>
          </p:cNvPr>
          <p:cNvSpPr>
            <a:spLocks noGrp="1"/>
          </p:cNvSpPr>
          <p:nvPr>
            <p:ph type="body" sz="half" idx="2"/>
          </p:nvPr>
        </p:nvSpPr>
        <p:spPr>
          <a:xfrm>
            <a:off x="629842" y="1543050"/>
            <a:ext cx="2949178" cy="2858691"/>
          </a:xfrm>
        </p:spPr>
        <p:txBody>
          <a:bodyPr/>
          <a:lstStyle>
            <a:lvl1pPr marL="0" indent="0">
              <a:buNone/>
              <a:defRPr sz="120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4F36A7E-1CF4-BF45-FA6B-56AE7A618293}"/>
              </a:ext>
            </a:extLst>
          </p:cNvPr>
          <p:cNvSpPr>
            <a:spLocks noGrp="1"/>
          </p:cNvSpPr>
          <p:nvPr>
            <p:ph type="dt" sz="half" idx="10"/>
          </p:nvPr>
        </p:nvSpPr>
        <p:spPr/>
        <p:txBody>
          <a:bodyPr/>
          <a:lstStyle/>
          <a:p>
            <a:fld id="{9AFE8FB1-0A7A-443E-AAF7-31D4FA1AA312}" type="datetimeFigureOut">
              <a:rPr lang="en-US" smtClean="0"/>
              <a:t>3/2/2023</a:t>
            </a:fld>
            <a:endParaRPr lang="en-US"/>
          </a:p>
        </p:txBody>
      </p:sp>
      <p:sp>
        <p:nvSpPr>
          <p:cNvPr id="6" name="Footer Placeholder 5">
            <a:extLst>
              <a:ext uri="{FF2B5EF4-FFF2-40B4-BE49-F238E27FC236}">
                <a16:creationId xmlns:a16="http://schemas.microsoft.com/office/drawing/2014/main" id="{38EE57A6-F79A-38D9-D242-158AE67025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4B1068-2BB4-B651-4F25-CDB18A2C5631}"/>
              </a:ext>
            </a:extLst>
          </p:cNvPr>
          <p:cNvSpPr>
            <a:spLocks noGrp="1"/>
          </p:cNvSpPr>
          <p:nvPr>
            <p:ph type="sldNum" sz="quarter" idx="12"/>
          </p:nvPr>
        </p:nvSpPr>
        <p:spPr/>
        <p:txBody>
          <a:bodyPr/>
          <a:lstStyle/>
          <a:p>
            <a:fld id="{25BA54BD-C84D-46CE-8B72-31BFB26ABA43}" type="slidenum">
              <a:rPr lang="en-US" smtClean="0"/>
              <a:t>‹#›</a:t>
            </a:fld>
            <a:endParaRPr lang="en-US"/>
          </a:p>
        </p:txBody>
      </p:sp>
    </p:spTree>
    <p:extLst>
      <p:ext uri="{BB962C8B-B14F-4D97-AF65-F5344CB8AC3E}">
        <p14:creationId xmlns:p14="http://schemas.microsoft.com/office/powerpoint/2010/main" val="1761797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17B625-3B44-E6E3-948C-6DA1E3F42090}"/>
              </a:ext>
            </a:extLst>
          </p:cNvPr>
          <p:cNvSpPr>
            <a:spLocks noGrp="1"/>
          </p:cNvSpPr>
          <p:nvPr>
            <p:ph type="title"/>
          </p:nvPr>
        </p:nvSpPr>
        <p:spPr>
          <a:xfrm>
            <a:off x="628650" y="273845"/>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F93A718-8FD2-95A9-E846-66E57E2C3BB6}"/>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045DDB2-4786-C8E6-E76A-2A95AA08E75F}"/>
              </a:ext>
            </a:extLst>
          </p:cNvPr>
          <p:cNvSpPr>
            <a:spLocks noGrp="1"/>
          </p:cNvSpPr>
          <p:nvPr>
            <p:ph type="dt" sz="half" idx="2"/>
          </p:nvPr>
        </p:nvSpPr>
        <p:spPr>
          <a:xfrm>
            <a:off x="628650" y="4767264"/>
            <a:ext cx="2057400" cy="273844"/>
          </a:xfrm>
          <a:prstGeom prst="rect">
            <a:avLst/>
          </a:prstGeom>
        </p:spPr>
        <p:txBody>
          <a:bodyPr vert="horz" lIns="91440" tIns="45720" rIns="91440" bIns="45720" rtlCol="0" anchor="ctr"/>
          <a:lstStyle>
            <a:lvl1pPr algn="l">
              <a:defRPr sz="900" b="0" i="0">
                <a:solidFill>
                  <a:schemeClr val="tx1">
                    <a:tint val="75000"/>
                  </a:schemeClr>
                </a:solidFill>
                <a:latin typeface="Bookmania" pitchFamily="2" charset="77"/>
              </a:defRPr>
            </a:lvl1pPr>
          </a:lstStyle>
          <a:p>
            <a:fld id="{9AFE8FB1-0A7A-443E-AAF7-31D4FA1AA312}" type="datetimeFigureOut">
              <a:rPr lang="en-US" smtClean="0"/>
              <a:pPr/>
              <a:t>3/2/2023</a:t>
            </a:fld>
            <a:endParaRPr lang="en-US" dirty="0"/>
          </a:p>
        </p:txBody>
      </p:sp>
      <p:sp>
        <p:nvSpPr>
          <p:cNvPr id="5" name="Footer Placeholder 4">
            <a:extLst>
              <a:ext uri="{FF2B5EF4-FFF2-40B4-BE49-F238E27FC236}">
                <a16:creationId xmlns:a16="http://schemas.microsoft.com/office/drawing/2014/main" id="{F33783BD-A561-FEE9-8707-DD3BD631C45B}"/>
              </a:ext>
            </a:extLst>
          </p:cNvPr>
          <p:cNvSpPr>
            <a:spLocks noGrp="1"/>
          </p:cNvSpPr>
          <p:nvPr>
            <p:ph type="ftr" sz="quarter" idx="3"/>
          </p:nvPr>
        </p:nvSpPr>
        <p:spPr>
          <a:xfrm>
            <a:off x="3028950" y="4767264"/>
            <a:ext cx="3086100" cy="273844"/>
          </a:xfrm>
          <a:prstGeom prst="rect">
            <a:avLst/>
          </a:prstGeom>
        </p:spPr>
        <p:txBody>
          <a:bodyPr vert="horz" lIns="91440" tIns="45720" rIns="91440" bIns="45720" rtlCol="0" anchor="ctr"/>
          <a:lstStyle>
            <a:lvl1pPr algn="ctr">
              <a:defRPr sz="900" b="0" i="0">
                <a:solidFill>
                  <a:schemeClr val="tx1">
                    <a:tint val="75000"/>
                  </a:schemeClr>
                </a:solidFill>
                <a:latin typeface="Bookmania" pitchFamily="2" charset="77"/>
              </a:defRPr>
            </a:lvl1pPr>
          </a:lstStyle>
          <a:p>
            <a:endParaRPr lang="en-US" dirty="0"/>
          </a:p>
        </p:txBody>
      </p:sp>
      <p:sp>
        <p:nvSpPr>
          <p:cNvPr id="6" name="Slide Number Placeholder 5">
            <a:extLst>
              <a:ext uri="{FF2B5EF4-FFF2-40B4-BE49-F238E27FC236}">
                <a16:creationId xmlns:a16="http://schemas.microsoft.com/office/drawing/2014/main" id="{C5F919FF-1691-E97E-6735-422734B31F5C}"/>
              </a:ext>
            </a:extLst>
          </p:cNvPr>
          <p:cNvSpPr>
            <a:spLocks noGrp="1"/>
          </p:cNvSpPr>
          <p:nvPr>
            <p:ph type="sldNum" sz="quarter" idx="4"/>
          </p:nvPr>
        </p:nvSpPr>
        <p:spPr>
          <a:xfrm>
            <a:off x="6457950" y="4767264"/>
            <a:ext cx="2057400" cy="273844"/>
          </a:xfrm>
          <a:prstGeom prst="rect">
            <a:avLst/>
          </a:prstGeom>
        </p:spPr>
        <p:txBody>
          <a:bodyPr vert="horz" lIns="91440" tIns="45720" rIns="91440" bIns="45720" rtlCol="0" anchor="ctr"/>
          <a:lstStyle>
            <a:lvl1pPr algn="r">
              <a:defRPr sz="900" b="0" i="0">
                <a:solidFill>
                  <a:schemeClr val="tx1">
                    <a:tint val="75000"/>
                  </a:schemeClr>
                </a:solidFill>
                <a:latin typeface="Bookmania" pitchFamily="2" charset="77"/>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1345550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595" rtl="0" eaLnBrk="1" latinLnBrk="0" hangingPunct="1">
        <a:lnSpc>
          <a:spcPct val="90000"/>
        </a:lnSpc>
        <a:spcBef>
          <a:spcPct val="0"/>
        </a:spcBef>
        <a:buNone/>
        <a:defRPr sz="3299" b="1" i="0" kern="1200">
          <a:solidFill>
            <a:schemeClr val="tx1"/>
          </a:solidFill>
          <a:latin typeface="Bookmania Semibold" pitchFamily="2" charset="77"/>
          <a:ea typeface="+mj-ea"/>
          <a:cs typeface="+mj-cs"/>
        </a:defRPr>
      </a:lvl1pPr>
    </p:titleStyle>
    <p:bodyStyle>
      <a:lvl1pPr marL="171398" indent="-171398" algn="l" defTabSz="685595" rtl="0" eaLnBrk="1" latinLnBrk="0" hangingPunct="1">
        <a:lnSpc>
          <a:spcPct val="90000"/>
        </a:lnSpc>
        <a:spcBef>
          <a:spcPts val="750"/>
        </a:spcBef>
        <a:buFont typeface="Arial" panose="020B0604020202020204" pitchFamily="34" charset="0"/>
        <a:buChar char="•"/>
        <a:defRPr sz="2099" b="0" i="0" kern="1200">
          <a:solidFill>
            <a:schemeClr val="tx1"/>
          </a:solidFill>
          <a:latin typeface="Bookmania" pitchFamily="2" charset="77"/>
          <a:ea typeface="+mn-ea"/>
          <a:cs typeface="+mn-cs"/>
        </a:defRPr>
      </a:lvl1pPr>
      <a:lvl2pPr marL="514196" indent="-171398" algn="l" defTabSz="685595" rtl="0" eaLnBrk="1" latinLnBrk="0" hangingPunct="1">
        <a:lnSpc>
          <a:spcPct val="90000"/>
        </a:lnSpc>
        <a:spcBef>
          <a:spcPts val="375"/>
        </a:spcBef>
        <a:buFont typeface="Arial" panose="020B0604020202020204" pitchFamily="34" charset="0"/>
        <a:buChar char="•"/>
        <a:defRPr sz="1799" b="0" i="0" kern="1200">
          <a:solidFill>
            <a:schemeClr val="tx1"/>
          </a:solidFill>
          <a:latin typeface="Bookmania" pitchFamily="2" charset="77"/>
          <a:ea typeface="+mn-ea"/>
          <a:cs typeface="+mn-cs"/>
        </a:defRPr>
      </a:lvl2pPr>
      <a:lvl3pPr marL="856993" indent="-171398" algn="l" defTabSz="685595" rtl="0" eaLnBrk="1" latinLnBrk="0" hangingPunct="1">
        <a:lnSpc>
          <a:spcPct val="90000"/>
        </a:lnSpc>
        <a:spcBef>
          <a:spcPts val="375"/>
        </a:spcBef>
        <a:buFont typeface="Arial" panose="020B0604020202020204" pitchFamily="34" charset="0"/>
        <a:buChar char="•"/>
        <a:defRPr sz="1499" b="0" i="0" kern="1200">
          <a:solidFill>
            <a:schemeClr val="tx1"/>
          </a:solidFill>
          <a:latin typeface="Bookmania" pitchFamily="2" charset="77"/>
          <a:ea typeface="+mn-ea"/>
          <a:cs typeface="+mn-cs"/>
        </a:defRPr>
      </a:lvl3pPr>
      <a:lvl4pPr marL="1199790" indent="-171398" algn="l" defTabSz="685595" rtl="0" eaLnBrk="1" latinLnBrk="0" hangingPunct="1">
        <a:lnSpc>
          <a:spcPct val="90000"/>
        </a:lnSpc>
        <a:spcBef>
          <a:spcPts val="375"/>
        </a:spcBef>
        <a:buFont typeface="Arial" panose="020B0604020202020204" pitchFamily="34" charset="0"/>
        <a:buChar char="•"/>
        <a:defRPr sz="1349" b="0" i="0" kern="1200">
          <a:solidFill>
            <a:schemeClr val="tx1"/>
          </a:solidFill>
          <a:latin typeface="Bookmania" pitchFamily="2" charset="77"/>
          <a:ea typeface="+mn-ea"/>
          <a:cs typeface="+mn-cs"/>
        </a:defRPr>
      </a:lvl4pPr>
      <a:lvl5pPr marL="1542587" indent="-171398" algn="l" defTabSz="685595" rtl="0" eaLnBrk="1" latinLnBrk="0" hangingPunct="1">
        <a:lnSpc>
          <a:spcPct val="90000"/>
        </a:lnSpc>
        <a:spcBef>
          <a:spcPts val="375"/>
        </a:spcBef>
        <a:buFont typeface="Arial" panose="020B0604020202020204" pitchFamily="34" charset="0"/>
        <a:buChar char="•"/>
        <a:defRPr sz="1349" b="0" i="0" kern="1200">
          <a:solidFill>
            <a:schemeClr val="tx1"/>
          </a:solidFill>
          <a:latin typeface="Bookmania" pitchFamily="2" charset="77"/>
          <a:ea typeface="+mn-ea"/>
          <a:cs typeface="+mn-cs"/>
        </a:defRPr>
      </a:lvl5pPr>
      <a:lvl6pPr marL="1885385" indent="-171398" algn="l" defTabSz="685595" rtl="0" eaLnBrk="1" latinLnBrk="0" hangingPunct="1">
        <a:lnSpc>
          <a:spcPct val="90000"/>
        </a:lnSpc>
        <a:spcBef>
          <a:spcPts val="375"/>
        </a:spcBef>
        <a:buFont typeface="Arial" panose="020B0604020202020204" pitchFamily="34" charset="0"/>
        <a:buChar char="•"/>
        <a:defRPr sz="1349" kern="1200">
          <a:solidFill>
            <a:schemeClr val="tx1"/>
          </a:solidFill>
          <a:latin typeface="+mn-lt"/>
          <a:ea typeface="+mn-ea"/>
          <a:cs typeface="+mn-cs"/>
        </a:defRPr>
      </a:lvl6pPr>
      <a:lvl7pPr marL="2228181" indent="-171398" algn="l" defTabSz="685595" rtl="0" eaLnBrk="1" latinLnBrk="0" hangingPunct="1">
        <a:lnSpc>
          <a:spcPct val="90000"/>
        </a:lnSpc>
        <a:spcBef>
          <a:spcPts val="375"/>
        </a:spcBef>
        <a:buFont typeface="Arial" panose="020B0604020202020204" pitchFamily="34" charset="0"/>
        <a:buChar char="•"/>
        <a:defRPr sz="1349" kern="1200">
          <a:solidFill>
            <a:schemeClr val="tx1"/>
          </a:solidFill>
          <a:latin typeface="+mn-lt"/>
          <a:ea typeface="+mn-ea"/>
          <a:cs typeface="+mn-cs"/>
        </a:defRPr>
      </a:lvl7pPr>
      <a:lvl8pPr marL="2570978" indent="-171398" algn="l" defTabSz="685595" rtl="0" eaLnBrk="1" latinLnBrk="0" hangingPunct="1">
        <a:lnSpc>
          <a:spcPct val="90000"/>
        </a:lnSpc>
        <a:spcBef>
          <a:spcPts val="375"/>
        </a:spcBef>
        <a:buFont typeface="Arial" panose="020B0604020202020204" pitchFamily="34" charset="0"/>
        <a:buChar char="•"/>
        <a:defRPr sz="1349" kern="1200">
          <a:solidFill>
            <a:schemeClr val="tx1"/>
          </a:solidFill>
          <a:latin typeface="+mn-lt"/>
          <a:ea typeface="+mn-ea"/>
          <a:cs typeface="+mn-cs"/>
        </a:defRPr>
      </a:lvl8pPr>
      <a:lvl9pPr marL="2913776" indent="-171398" algn="l" defTabSz="685595" rtl="0" eaLnBrk="1" latinLnBrk="0" hangingPunct="1">
        <a:lnSpc>
          <a:spcPct val="90000"/>
        </a:lnSpc>
        <a:spcBef>
          <a:spcPts val="375"/>
        </a:spcBef>
        <a:buFont typeface="Arial" panose="020B0604020202020204" pitchFamily="34" charset="0"/>
        <a:buChar char="•"/>
        <a:defRPr sz="1349" kern="1200">
          <a:solidFill>
            <a:schemeClr val="tx1"/>
          </a:solidFill>
          <a:latin typeface="+mn-lt"/>
          <a:ea typeface="+mn-ea"/>
          <a:cs typeface="+mn-cs"/>
        </a:defRPr>
      </a:lvl9pPr>
    </p:bodyStyle>
    <p:otherStyle>
      <a:defPPr>
        <a:defRPr lang="en-US"/>
      </a:defPPr>
      <a:lvl1pPr marL="0" algn="l" defTabSz="685595" rtl="0" eaLnBrk="1" latinLnBrk="0" hangingPunct="1">
        <a:defRPr sz="1349" kern="1200">
          <a:solidFill>
            <a:schemeClr val="tx1"/>
          </a:solidFill>
          <a:latin typeface="+mn-lt"/>
          <a:ea typeface="+mn-ea"/>
          <a:cs typeface="+mn-cs"/>
        </a:defRPr>
      </a:lvl1pPr>
      <a:lvl2pPr marL="342797" algn="l" defTabSz="685595" rtl="0" eaLnBrk="1" latinLnBrk="0" hangingPunct="1">
        <a:defRPr sz="1349" kern="1200">
          <a:solidFill>
            <a:schemeClr val="tx1"/>
          </a:solidFill>
          <a:latin typeface="+mn-lt"/>
          <a:ea typeface="+mn-ea"/>
          <a:cs typeface="+mn-cs"/>
        </a:defRPr>
      </a:lvl2pPr>
      <a:lvl3pPr marL="685595" algn="l" defTabSz="685595" rtl="0" eaLnBrk="1" latinLnBrk="0" hangingPunct="1">
        <a:defRPr sz="1349" kern="1200">
          <a:solidFill>
            <a:schemeClr val="tx1"/>
          </a:solidFill>
          <a:latin typeface="+mn-lt"/>
          <a:ea typeface="+mn-ea"/>
          <a:cs typeface="+mn-cs"/>
        </a:defRPr>
      </a:lvl3pPr>
      <a:lvl4pPr marL="1028392" algn="l" defTabSz="685595" rtl="0" eaLnBrk="1" latinLnBrk="0" hangingPunct="1">
        <a:defRPr sz="1349" kern="1200">
          <a:solidFill>
            <a:schemeClr val="tx1"/>
          </a:solidFill>
          <a:latin typeface="+mn-lt"/>
          <a:ea typeface="+mn-ea"/>
          <a:cs typeface="+mn-cs"/>
        </a:defRPr>
      </a:lvl4pPr>
      <a:lvl5pPr marL="1371188" algn="l" defTabSz="685595" rtl="0" eaLnBrk="1" latinLnBrk="0" hangingPunct="1">
        <a:defRPr sz="1349" kern="1200">
          <a:solidFill>
            <a:schemeClr val="tx1"/>
          </a:solidFill>
          <a:latin typeface="+mn-lt"/>
          <a:ea typeface="+mn-ea"/>
          <a:cs typeface="+mn-cs"/>
        </a:defRPr>
      </a:lvl5pPr>
      <a:lvl6pPr marL="1713986" algn="l" defTabSz="685595" rtl="0" eaLnBrk="1" latinLnBrk="0" hangingPunct="1">
        <a:defRPr sz="1349" kern="1200">
          <a:solidFill>
            <a:schemeClr val="tx1"/>
          </a:solidFill>
          <a:latin typeface="+mn-lt"/>
          <a:ea typeface="+mn-ea"/>
          <a:cs typeface="+mn-cs"/>
        </a:defRPr>
      </a:lvl6pPr>
      <a:lvl7pPr marL="2056783" algn="l" defTabSz="685595" rtl="0" eaLnBrk="1" latinLnBrk="0" hangingPunct="1">
        <a:defRPr sz="1349" kern="1200">
          <a:solidFill>
            <a:schemeClr val="tx1"/>
          </a:solidFill>
          <a:latin typeface="+mn-lt"/>
          <a:ea typeface="+mn-ea"/>
          <a:cs typeface="+mn-cs"/>
        </a:defRPr>
      </a:lvl7pPr>
      <a:lvl8pPr marL="2399580" algn="l" defTabSz="685595" rtl="0" eaLnBrk="1" latinLnBrk="0" hangingPunct="1">
        <a:defRPr sz="1349" kern="1200">
          <a:solidFill>
            <a:schemeClr val="tx1"/>
          </a:solidFill>
          <a:latin typeface="+mn-lt"/>
          <a:ea typeface="+mn-ea"/>
          <a:cs typeface="+mn-cs"/>
        </a:defRPr>
      </a:lvl8pPr>
      <a:lvl9pPr marL="2742377" algn="l" defTabSz="685595" rtl="0" eaLnBrk="1" latinLnBrk="0" hangingPunct="1">
        <a:defRPr sz="134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875FF38-74A6-6C54-F31D-05A05FF46DAF}"/>
              </a:ext>
            </a:extLst>
          </p:cNvPr>
          <p:cNvSpPr/>
          <p:nvPr/>
        </p:nvSpPr>
        <p:spPr>
          <a:xfrm>
            <a:off x="296933" y="316811"/>
            <a:ext cx="8550137" cy="450988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4" name="Picture 3">
            <a:extLst>
              <a:ext uri="{FF2B5EF4-FFF2-40B4-BE49-F238E27FC236}">
                <a16:creationId xmlns:a16="http://schemas.microsoft.com/office/drawing/2014/main" id="{21679283-95B8-5C46-CCFD-2202F38DAE6A}"/>
              </a:ext>
            </a:extLst>
          </p:cNvPr>
          <p:cNvPicPr>
            <a:picLocks noChangeAspect="1"/>
          </p:cNvPicPr>
          <p:nvPr/>
        </p:nvPicPr>
        <p:blipFill>
          <a:blip r:embed="rId3"/>
          <a:stretch>
            <a:fillRect/>
          </a:stretch>
        </p:blipFill>
        <p:spPr>
          <a:xfrm>
            <a:off x="2895600" y="1504950"/>
            <a:ext cx="800100" cy="800100"/>
          </a:xfrm>
          <a:prstGeom prst="rect">
            <a:avLst/>
          </a:prstGeom>
        </p:spPr>
      </p:pic>
      <p:sp>
        <p:nvSpPr>
          <p:cNvPr id="2" name="Title 1"/>
          <p:cNvSpPr>
            <a:spLocks noGrp="1"/>
          </p:cNvSpPr>
          <p:nvPr>
            <p:ph type="ctrTitle"/>
          </p:nvPr>
        </p:nvSpPr>
        <p:spPr>
          <a:xfrm>
            <a:off x="2453494" y="1771650"/>
            <a:ext cx="4237012" cy="1600200"/>
          </a:xfrm>
        </p:spPr>
        <p:txBody>
          <a:bodyPr anchor="b">
            <a:normAutofit/>
          </a:bodyPr>
          <a:lstStyle/>
          <a:p>
            <a:r>
              <a:rPr lang="en-US" sz="4950" dirty="0">
                <a:solidFill>
                  <a:schemeClr val="bg1"/>
                </a:solidFill>
                <a:latin typeface="Bookmania" pitchFamily="2" charset="77"/>
              </a:rPr>
              <a:t>Schools Outreach</a:t>
            </a:r>
          </a:p>
        </p:txBody>
      </p:sp>
    </p:spTree>
    <p:extLst>
      <p:ext uri="{BB962C8B-B14F-4D97-AF65-F5344CB8AC3E}">
        <p14:creationId xmlns:p14="http://schemas.microsoft.com/office/powerpoint/2010/main" val="2215482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7CFDB-C2E7-9BEA-ACB1-9E587FB55D29}"/>
              </a:ext>
            </a:extLst>
          </p:cNvPr>
          <p:cNvSpPr>
            <a:spLocks noGrp="1"/>
          </p:cNvSpPr>
          <p:nvPr>
            <p:ph type="title"/>
          </p:nvPr>
        </p:nvSpPr>
        <p:spPr/>
        <p:txBody>
          <a:bodyPr/>
          <a:lstStyle/>
          <a:p>
            <a:r>
              <a:rPr lang="en-US" dirty="0"/>
              <a:t>2022-2023 Strategic Changes (cont.)</a:t>
            </a:r>
          </a:p>
        </p:txBody>
      </p:sp>
      <p:sp>
        <p:nvSpPr>
          <p:cNvPr id="3" name="Content Placeholder 2">
            <a:extLst>
              <a:ext uri="{FF2B5EF4-FFF2-40B4-BE49-F238E27FC236}">
                <a16:creationId xmlns:a16="http://schemas.microsoft.com/office/drawing/2014/main" id="{0755F30D-F63D-C53D-A860-EA6361746B73}"/>
              </a:ext>
            </a:extLst>
          </p:cNvPr>
          <p:cNvSpPr>
            <a:spLocks noGrp="1"/>
          </p:cNvSpPr>
          <p:nvPr>
            <p:ph idx="1"/>
          </p:nvPr>
        </p:nvSpPr>
        <p:spPr/>
        <p:txBody>
          <a:bodyPr>
            <a:normAutofit/>
          </a:bodyPr>
          <a:lstStyle/>
          <a:p>
            <a:pPr marL="0" indent="0">
              <a:buNone/>
            </a:pPr>
            <a:r>
              <a:rPr lang="en-US" i="1" dirty="0"/>
              <a:t>Shalom</a:t>
            </a:r>
            <a:r>
              <a:rPr lang="en-US" dirty="0"/>
              <a:t> / Kingdom Flourishing</a:t>
            </a:r>
          </a:p>
          <a:p>
            <a:pPr lvl="1"/>
            <a:r>
              <a:rPr lang="en-US" dirty="0"/>
              <a:t>Are we making a long-lasting change? Transformation occurring? What God-inspired outcome is the Lord leading us to pursue?</a:t>
            </a:r>
          </a:p>
          <a:p>
            <a:pPr lvl="2"/>
            <a:r>
              <a:rPr lang="en-US" dirty="0"/>
              <a:t>School test scores</a:t>
            </a:r>
          </a:p>
          <a:p>
            <a:pPr lvl="2"/>
            <a:r>
              <a:rPr lang="en-US" dirty="0"/>
              <a:t>Attendance rates</a:t>
            </a:r>
          </a:p>
          <a:p>
            <a:pPr lvl="2"/>
            <a:r>
              <a:rPr lang="en-US" dirty="0"/>
              <a:t>Literacy rates</a:t>
            </a:r>
          </a:p>
          <a:p>
            <a:pPr lvl="2"/>
            <a:r>
              <a:rPr lang="en-US" dirty="0"/>
              <a:t>Etc.</a:t>
            </a:r>
          </a:p>
          <a:p>
            <a:pPr marL="411480" lvl="2" indent="0">
              <a:buNone/>
            </a:pPr>
            <a:endParaRPr lang="en-US" dirty="0"/>
          </a:p>
          <a:p>
            <a:pPr marL="411480" lvl="2" indent="0">
              <a:buNone/>
            </a:pPr>
            <a:r>
              <a:rPr lang="en-US" sz="1500" dirty="0"/>
              <a:t>Deeper vs wider serving – go deep with fewer schools</a:t>
            </a:r>
          </a:p>
          <a:p>
            <a:pPr lvl="3"/>
            <a:r>
              <a:rPr lang="en-US" sz="1350" dirty="0"/>
              <a:t>Where our people live / school geography / NEC’s “Jerusalem” (1–3-mile radius)</a:t>
            </a:r>
          </a:p>
          <a:p>
            <a:pPr lvl="3"/>
            <a:r>
              <a:rPr lang="en-US" sz="1350" dirty="0"/>
              <a:t>School Need</a:t>
            </a:r>
          </a:p>
          <a:p>
            <a:pPr lvl="3"/>
            <a:r>
              <a:rPr lang="en-US" sz="1350" dirty="0"/>
              <a:t>Principal/FRC vision and interest in partnering</a:t>
            </a:r>
          </a:p>
          <a:p>
            <a:endParaRPr lang="en-US" dirty="0"/>
          </a:p>
        </p:txBody>
      </p:sp>
    </p:spTree>
    <p:extLst>
      <p:ext uri="{BB962C8B-B14F-4D97-AF65-F5344CB8AC3E}">
        <p14:creationId xmlns:p14="http://schemas.microsoft.com/office/powerpoint/2010/main" val="2119832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5E016-F6C4-F99E-B149-0F5120A57B07}"/>
              </a:ext>
            </a:extLst>
          </p:cNvPr>
          <p:cNvSpPr>
            <a:spLocks noGrp="1"/>
          </p:cNvSpPr>
          <p:nvPr>
            <p:ph type="title"/>
          </p:nvPr>
        </p:nvSpPr>
        <p:spPr/>
        <p:txBody>
          <a:bodyPr/>
          <a:lstStyle/>
          <a:p>
            <a:r>
              <a:rPr lang="en-US" dirty="0"/>
              <a:t>2022-2023 Strategic Changes (cont.)</a:t>
            </a:r>
          </a:p>
        </p:txBody>
      </p:sp>
      <p:sp>
        <p:nvSpPr>
          <p:cNvPr id="3" name="Content Placeholder 2">
            <a:extLst>
              <a:ext uri="{FF2B5EF4-FFF2-40B4-BE49-F238E27FC236}">
                <a16:creationId xmlns:a16="http://schemas.microsoft.com/office/drawing/2014/main" id="{5DAD66AE-619E-1403-A541-F54117F157AC}"/>
              </a:ext>
            </a:extLst>
          </p:cNvPr>
          <p:cNvSpPr>
            <a:spLocks noGrp="1"/>
          </p:cNvSpPr>
          <p:nvPr>
            <p:ph sz="half" idx="1"/>
          </p:nvPr>
        </p:nvSpPr>
        <p:spPr/>
        <p:txBody>
          <a:bodyPr>
            <a:normAutofit fontScale="85000" lnSpcReduction="10000"/>
          </a:bodyPr>
          <a:lstStyle/>
          <a:p>
            <a:r>
              <a:rPr lang="en-US" sz="2000" dirty="0"/>
              <a:t>Clifton Campus:</a:t>
            </a:r>
          </a:p>
          <a:p>
            <a:pPr lvl="1"/>
            <a:r>
              <a:rPr lang="en-US" sz="2000" dirty="0"/>
              <a:t>Breckinridge Franklin</a:t>
            </a:r>
          </a:p>
          <a:p>
            <a:pPr lvl="2"/>
            <a:r>
              <a:rPr lang="en-US" sz="2000" i="1" dirty="0"/>
              <a:t>Hope Collaborative </a:t>
            </a:r>
            <a:r>
              <a:rPr lang="en-US" sz="2000" dirty="0"/>
              <a:t>– Fall 2022</a:t>
            </a:r>
          </a:p>
          <a:p>
            <a:pPr lvl="2"/>
            <a:r>
              <a:rPr lang="en-US" sz="2000" dirty="0"/>
              <a:t>Friday Clubs – Fall 2022</a:t>
            </a:r>
          </a:p>
          <a:p>
            <a:pPr lvl="2"/>
            <a:r>
              <a:rPr lang="en-US" sz="2000" i="1" dirty="0"/>
              <a:t>Kid’s Hope </a:t>
            </a:r>
            <a:r>
              <a:rPr lang="en-US" sz="2000" dirty="0"/>
              <a:t>– January 2023</a:t>
            </a:r>
          </a:p>
          <a:p>
            <a:pPr marL="205740" indent="-205740" defTabSz="685800">
              <a:spcBef>
                <a:spcPts val="1350"/>
              </a:spcBef>
              <a:buSzPct val="100000"/>
              <a:buFont typeface="Arial" pitchFamily="34" charset="0"/>
              <a:buChar char="▪"/>
              <a:defRPr/>
            </a:pPr>
            <a:r>
              <a:rPr lang="en-US" sz="2000" dirty="0"/>
              <a:t>Brownsboro Campus:</a:t>
            </a:r>
          </a:p>
          <a:p>
            <a:pPr marL="432054" lvl="1" indent="-205740" defTabSz="685800">
              <a:spcBef>
                <a:spcPts val="450"/>
              </a:spcBef>
              <a:buSzPct val="100000"/>
              <a:buFont typeface="Consolas" pitchFamily="49" charset="0"/>
              <a:buChar char="–"/>
              <a:defRPr/>
            </a:pPr>
            <a:r>
              <a:rPr lang="en-US" sz="2000" dirty="0" err="1"/>
              <a:t>Chancey</a:t>
            </a:r>
            <a:endParaRPr lang="en-US" sz="2000" dirty="0"/>
          </a:p>
          <a:p>
            <a:pPr marL="603504" lvl="2" indent="-171450" defTabSz="685800">
              <a:spcBef>
                <a:spcPts val="450"/>
              </a:spcBef>
              <a:buSzPct val="100000"/>
              <a:buFont typeface="Arial" pitchFamily="34" charset="0"/>
              <a:buChar char="▪"/>
              <a:defRPr/>
            </a:pPr>
            <a:r>
              <a:rPr lang="en-US" sz="2000" i="1" dirty="0"/>
              <a:t>Hope Collaborative </a:t>
            </a:r>
            <a:r>
              <a:rPr lang="en-US" sz="2000" dirty="0"/>
              <a:t>– Fall 2022</a:t>
            </a:r>
          </a:p>
          <a:p>
            <a:pPr marL="603504" lvl="2" indent="-171450" defTabSz="685800">
              <a:spcBef>
                <a:spcPts val="450"/>
              </a:spcBef>
              <a:buSzPct val="100000"/>
              <a:buFont typeface="Arial" pitchFamily="34" charset="0"/>
              <a:buChar char="▪"/>
              <a:defRPr/>
            </a:pPr>
            <a:r>
              <a:rPr lang="en-US" sz="2000" dirty="0"/>
              <a:t>ESL families – January 2023</a:t>
            </a:r>
          </a:p>
          <a:p>
            <a:pPr marL="603504" lvl="2" indent="-171450" defTabSz="685800">
              <a:spcBef>
                <a:spcPts val="450"/>
              </a:spcBef>
              <a:buSzPct val="100000"/>
              <a:buFont typeface="Arial" pitchFamily="34" charset="0"/>
              <a:buChar char="▪"/>
              <a:defRPr/>
            </a:pPr>
            <a:r>
              <a:rPr lang="en-US" sz="2000" i="1" dirty="0"/>
              <a:t>Kid’s Hope </a:t>
            </a:r>
            <a:r>
              <a:rPr lang="en-US" sz="2000" dirty="0"/>
              <a:t>– January 2023</a:t>
            </a:r>
          </a:p>
          <a:p>
            <a:pPr marL="411480" lvl="2" indent="0">
              <a:buNone/>
            </a:pPr>
            <a:endParaRPr lang="en-US" dirty="0"/>
          </a:p>
        </p:txBody>
      </p:sp>
      <p:sp>
        <p:nvSpPr>
          <p:cNvPr id="4" name="Content Placeholder 3">
            <a:extLst>
              <a:ext uri="{FF2B5EF4-FFF2-40B4-BE49-F238E27FC236}">
                <a16:creationId xmlns:a16="http://schemas.microsoft.com/office/drawing/2014/main" id="{BD2EC5F9-A155-328C-BF41-1384ACD51FDB}"/>
              </a:ext>
            </a:extLst>
          </p:cNvPr>
          <p:cNvSpPr>
            <a:spLocks noGrp="1"/>
          </p:cNvSpPr>
          <p:nvPr>
            <p:ph sz="half" idx="2"/>
          </p:nvPr>
        </p:nvSpPr>
        <p:spPr/>
        <p:txBody>
          <a:bodyPr>
            <a:normAutofit fontScale="85000" lnSpcReduction="10000"/>
          </a:bodyPr>
          <a:lstStyle/>
          <a:p>
            <a:r>
              <a:rPr lang="en-US" sz="1900" dirty="0"/>
              <a:t>Brownsboro Campus (cont.):</a:t>
            </a:r>
          </a:p>
          <a:p>
            <a:pPr lvl="1"/>
            <a:r>
              <a:rPr lang="en-US" sz="1900" dirty="0"/>
              <a:t>Westport Middle</a:t>
            </a:r>
          </a:p>
          <a:p>
            <a:pPr lvl="2"/>
            <a:r>
              <a:rPr lang="en-US" sz="1900" i="1" dirty="0"/>
              <a:t>Hope Collaborative </a:t>
            </a:r>
            <a:r>
              <a:rPr lang="en-US" sz="1900" dirty="0"/>
              <a:t>– Fall 2022</a:t>
            </a:r>
          </a:p>
          <a:p>
            <a:pPr lvl="2"/>
            <a:r>
              <a:rPr lang="en-US" sz="1900" dirty="0"/>
              <a:t>Club Days – Fall 2022</a:t>
            </a:r>
          </a:p>
          <a:p>
            <a:pPr lvl="1"/>
            <a:r>
              <a:rPr lang="en-US" sz="1900" dirty="0"/>
              <a:t>Zachary Taylor</a:t>
            </a:r>
          </a:p>
          <a:p>
            <a:pPr marL="603504" lvl="2" indent="-171450" defTabSz="685800">
              <a:spcBef>
                <a:spcPts val="450"/>
              </a:spcBef>
              <a:buSzPct val="100000"/>
              <a:buFont typeface="Arial" pitchFamily="34" charset="0"/>
              <a:buChar char="▪"/>
              <a:defRPr/>
            </a:pPr>
            <a:r>
              <a:rPr lang="en-US" sz="1900" i="1" dirty="0"/>
              <a:t>Hope Collaborative </a:t>
            </a:r>
            <a:r>
              <a:rPr lang="en-US" sz="1900" dirty="0"/>
              <a:t>– Fall 2022</a:t>
            </a:r>
          </a:p>
          <a:p>
            <a:pPr marL="603504" lvl="2" indent="-171450" defTabSz="685800">
              <a:spcBef>
                <a:spcPts val="450"/>
              </a:spcBef>
              <a:buSzPct val="100000"/>
              <a:buFont typeface="Arial" pitchFamily="34" charset="0"/>
              <a:buChar char="▪"/>
              <a:defRPr/>
            </a:pPr>
            <a:r>
              <a:rPr lang="en-US" sz="1900" dirty="0"/>
              <a:t>ESL families – January 2023</a:t>
            </a:r>
          </a:p>
          <a:p>
            <a:pPr marL="603504" lvl="2" indent="-171450" defTabSz="685800">
              <a:spcBef>
                <a:spcPts val="450"/>
              </a:spcBef>
              <a:buSzPct val="100000"/>
              <a:buFont typeface="Arial" pitchFamily="34" charset="0"/>
              <a:buChar char="▪"/>
              <a:defRPr/>
            </a:pPr>
            <a:r>
              <a:rPr lang="en-US" sz="1900" i="1" dirty="0"/>
              <a:t>Kid’s Hope </a:t>
            </a:r>
            <a:r>
              <a:rPr lang="en-US" sz="1900" dirty="0"/>
              <a:t>– January 2023</a:t>
            </a:r>
          </a:p>
          <a:p>
            <a:pPr marL="0" indent="0">
              <a:buNone/>
            </a:pPr>
            <a:endParaRPr lang="en-US" sz="1600" dirty="0"/>
          </a:p>
        </p:txBody>
      </p:sp>
    </p:spTree>
    <p:extLst>
      <p:ext uri="{BB962C8B-B14F-4D97-AF65-F5344CB8AC3E}">
        <p14:creationId xmlns:p14="http://schemas.microsoft.com/office/powerpoint/2010/main" val="1020483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0B696-26AF-E6BE-E9F4-AE8C4E1189CF}"/>
              </a:ext>
            </a:extLst>
          </p:cNvPr>
          <p:cNvSpPr>
            <a:spLocks noGrp="1"/>
          </p:cNvSpPr>
          <p:nvPr>
            <p:ph type="title"/>
          </p:nvPr>
        </p:nvSpPr>
        <p:spPr/>
        <p:txBody>
          <a:bodyPr/>
          <a:lstStyle/>
          <a:p>
            <a:r>
              <a:rPr lang="en-US" dirty="0"/>
              <a:t>Criteria for Choosing School Partners </a:t>
            </a:r>
          </a:p>
        </p:txBody>
      </p:sp>
      <p:sp>
        <p:nvSpPr>
          <p:cNvPr id="3" name="Content Placeholder 2">
            <a:extLst>
              <a:ext uri="{FF2B5EF4-FFF2-40B4-BE49-F238E27FC236}">
                <a16:creationId xmlns:a16="http://schemas.microsoft.com/office/drawing/2014/main" id="{AB440899-0464-26AB-A501-6DB5169C0860}"/>
              </a:ext>
            </a:extLst>
          </p:cNvPr>
          <p:cNvSpPr>
            <a:spLocks noGrp="1"/>
          </p:cNvSpPr>
          <p:nvPr>
            <p:ph idx="1"/>
          </p:nvPr>
        </p:nvSpPr>
        <p:spPr/>
        <p:txBody>
          <a:bodyPr/>
          <a:lstStyle/>
          <a:p>
            <a:r>
              <a:rPr lang="en-US" dirty="0"/>
              <a:t>Where are Northeast people coming from?</a:t>
            </a:r>
          </a:p>
          <a:p>
            <a:pPr lvl="1"/>
            <a:r>
              <a:rPr lang="en-US" dirty="0"/>
              <a:t>Our goal is to have a pool of people who live in the area of the school that we can equip and invite to volunteer both during the school day and for events.</a:t>
            </a:r>
          </a:p>
          <a:p>
            <a:pPr lvl="1"/>
            <a:r>
              <a:rPr lang="en-US" dirty="0"/>
              <a:t>Ideally, we will have small groups that meet in the area as well.</a:t>
            </a:r>
          </a:p>
          <a:p>
            <a:pPr marL="342798" lvl="1" indent="0">
              <a:buNone/>
            </a:pPr>
            <a:endParaRPr lang="en-US" dirty="0"/>
          </a:p>
          <a:p>
            <a:r>
              <a:rPr lang="en-US" dirty="0"/>
              <a:t>Need – Two considerations</a:t>
            </a:r>
          </a:p>
          <a:p>
            <a:pPr lvl="1"/>
            <a:r>
              <a:rPr lang="en-US" dirty="0"/>
              <a:t>General needs of the students/families in the school</a:t>
            </a:r>
          </a:p>
          <a:p>
            <a:pPr lvl="1"/>
            <a:r>
              <a:rPr lang="en-US" dirty="0"/>
              <a:t>How strong is the PTA?</a:t>
            </a:r>
          </a:p>
          <a:p>
            <a:pPr marL="205740" lvl="1" indent="0">
              <a:buNone/>
            </a:pPr>
            <a:endParaRPr lang="en-US" dirty="0"/>
          </a:p>
          <a:p>
            <a:pPr lvl="1"/>
            <a:endParaRPr lang="en-US" dirty="0"/>
          </a:p>
          <a:p>
            <a:endParaRPr lang="en-US" dirty="0"/>
          </a:p>
        </p:txBody>
      </p:sp>
    </p:spTree>
    <p:extLst>
      <p:ext uri="{BB962C8B-B14F-4D97-AF65-F5344CB8AC3E}">
        <p14:creationId xmlns:p14="http://schemas.microsoft.com/office/powerpoint/2010/main" val="2692674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C7828-B567-8C03-EFBA-F2A9D5ACD507}"/>
              </a:ext>
            </a:extLst>
          </p:cNvPr>
          <p:cNvSpPr>
            <a:spLocks noGrp="1"/>
          </p:cNvSpPr>
          <p:nvPr>
            <p:ph type="title"/>
          </p:nvPr>
        </p:nvSpPr>
        <p:spPr/>
        <p:txBody>
          <a:bodyPr>
            <a:normAutofit fontScale="90000"/>
          </a:bodyPr>
          <a:lstStyle/>
          <a:p>
            <a:r>
              <a:rPr lang="en-US" dirty="0"/>
              <a:t>Criteria for Choosing School Partners (cont.)</a:t>
            </a:r>
          </a:p>
        </p:txBody>
      </p:sp>
      <p:sp>
        <p:nvSpPr>
          <p:cNvPr id="3" name="Content Placeholder 2">
            <a:extLst>
              <a:ext uri="{FF2B5EF4-FFF2-40B4-BE49-F238E27FC236}">
                <a16:creationId xmlns:a16="http://schemas.microsoft.com/office/drawing/2014/main" id="{E9BD987B-57F0-6B8B-100F-C5446298EA4C}"/>
              </a:ext>
            </a:extLst>
          </p:cNvPr>
          <p:cNvSpPr>
            <a:spLocks noGrp="1"/>
          </p:cNvSpPr>
          <p:nvPr>
            <p:ph idx="1"/>
          </p:nvPr>
        </p:nvSpPr>
        <p:spPr/>
        <p:txBody>
          <a:bodyPr>
            <a:normAutofit fontScale="92500" lnSpcReduction="10000"/>
          </a:bodyPr>
          <a:lstStyle/>
          <a:p>
            <a:r>
              <a:rPr lang="en-US" dirty="0"/>
              <a:t>Potential Middle School/ High School Partnerships</a:t>
            </a:r>
          </a:p>
          <a:p>
            <a:pPr lvl="1"/>
            <a:r>
              <a:rPr lang="en-US" dirty="0"/>
              <a:t>Middle School – a chance to follow our students from </a:t>
            </a:r>
            <a:r>
              <a:rPr lang="en-US" dirty="0" err="1"/>
              <a:t>Chancey</a:t>
            </a:r>
            <a:r>
              <a:rPr lang="en-US" dirty="0"/>
              <a:t>, Norton Commons, Zachary Taylor and Breckinridge Franklin</a:t>
            </a:r>
          </a:p>
          <a:p>
            <a:pPr lvl="1"/>
            <a:r>
              <a:rPr lang="en-US" dirty="0"/>
              <a:t>High School – eventually, a chance to follow those same students, but also to have an opportunity to introduce church as something relevant, not just something that your 	parents/grandparents do</a:t>
            </a:r>
          </a:p>
          <a:p>
            <a:r>
              <a:rPr lang="en-US" dirty="0"/>
              <a:t>Role of the Principal</a:t>
            </a:r>
          </a:p>
          <a:p>
            <a:pPr lvl="1"/>
            <a:r>
              <a:rPr lang="en-US" dirty="0"/>
              <a:t>Is he/she a person of vision?</a:t>
            </a:r>
          </a:p>
          <a:p>
            <a:pPr lvl="1"/>
            <a:r>
              <a:rPr lang="en-US" dirty="0"/>
              <a:t>Is he/she willing to help identify ways that we can help accomplish their vision?</a:t>
            </a:r>
          </a:p>
          <a:p>
            <a:pPr lvl="1"/>
            <a:r>
              <a:rPr lang="en-US" dirty="0"/>
              <a:t>Do they welcome the partnership or tolerate it?</a:t>
            </a:r>
          </a:p>
          <a:p>
            <a:pPr lvl="1"/>
            <a:r>
              <a:rPr lang="en-US" dirty="0"/>
              <a:t>Is he/she on board with our goal of making a positive impact on the students /families at the school?</a:t>
            </a:r>
          </a:p>
          <a:p>
            <a:endParaRPr lang="en-US" dirty="0"/>
          </a:p>
        </p:txBody>
      </p:sp>
    </p:spTree>
    <p:extLst>
      <p:ext uri="{BB962C8B-B14F-4D97-AF65-F5344CB8AC3E}">
        <p14:creationId xmlns:p14="http://schemas.microsoft.com/office/powerpoint/2010/main" val="1230790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7438D-832C-5FBA-1DDB-178501B5E1E8}"/>
              </a:ext>
            </a:extLst>
          </p:cNvPr>
          <p:cNvSpPr>
            <a:spLocks noGrp="1"/>
          </p:cNvSpPr>
          <p:nvPr>
            <p:ph type="title"/>
          </p:nvPr>
        </p:nvSpPr>
        <p:spPr/>
        <p:txBody>
          <a:bodyPr/>
          <a:lstStyle/>
          <a:p>
            <a:r>
              <a:rPr lang="en-US" dirty="0"/>
              <a:t>Stakeholder Involvement</a:t>
            </a:r>
          </a:p>
        </p:txBody>
      </p:sp>
      <p:graphicFrame>
        <p:nvGraphicFramePr>
          <p:cNvPr id="4" name="Table 4">
            <a:extLst>
              <a:ext uri="{FF2B5EF4-FFF2-40B4-BE49-F238E27FC236}">
                <a16:creationId xmlns:a16="http://schemas.microsoft.com/office/drawing/2014/main" id="{CE90E490-7535-2A6A-62C7-10E81DFC447C}"/>
              </a:ext>
            </a:extLst>
          </p:cNvPr>
          <p:cNvGraphicFramePr>
            <a:graphicFrameLocks noGrp="1"/>
          </p:cNvGraphicFramePr>
          <p:nvPr>
            <p:ph idx="1"/>
            <p:extLst>
              <p:ext uri="{D42A27DB-BD31-4B8C-83A1-F6EECF244321}">
                <p14:modId xmlns:p14="http://schemas.microsoft.com/office/powerpoint/2010/main" val="159494440"/>
              </p:ext>
            </p:extLst>
          </p:nvPr>
        </p:nvGraphicFramePr>
        <p:xfrm>
          <a:off x="819150" y="1290754"/>
          <a:ext cx="7696200" cy="3491777"/>
        </p:xfrm>
        <a:graphic>
          <a:graphicData uri="http://schemas.openxmlformats.org/drawingml/2006/table">
            <a:tbl>
              <a:tblPr firstRow="1">
                <a:tableStyleId>{8EC20E35-A176-4012-BC5E-935CFFF8708E}</a:tableStyleId>
              </a:tblPr>
              <a:tblGrid>
                <a:gridCol w="2565400">
                  <a:extLst>
                    <a:ext uri="{9D8B030D-6E8A-4147-A177-3AD203B41FA5}">
                      <a16:colId xmlns:a16="http://schemas.microsoft.com/office/drawing/2014/main" val="1923136406"/>
                    </a:ext>
                  </a:extLst>
                </a:gridCol>
                <a:gridCol w="2565400">
                  <a:extLst>
                    <a:ext uri="{9D8B030D-6E8A-4147-A177-3AD203B41FA5}">
                      <a16:colId xmlns:a16="http://schemas.microsoft.com/office/drawing/2014/main" val="535504980"/>
                    </a:ext>
                  </a:extLst>
                </a:gridCol>
                <a:gridCol w="2565400">
                  <a:extLst>
                    <a:ext uri="{9D8B030D-6E8A-4147-A177-3AD203B41FA5}">
                      <a16:colId xmlns:a16="http://schemas.microsoft.com/office/drawing/2014/main" val="1801098700"/>
                    </a:ext>
                  </a:extLst>
                </a:gridCol>
              </a:tblGrid>
              <a:tr h="990600">
                <a:tc>
                  <a:txBody>
                    <a:bodyPr/>
                    <a:lstStyle/>
                    <a:p>
                      <a:r>
                        <a:rPr lang="en-US" sz="1600" b="1" i="0" u="sng" dirty="0">
                          <a:latin typeface="Bookmania Semibold" pitchFamily="2" charset="77"/>
                          <a:ea typeface="Helvetica Neue" panose="02000503000000020004" pitchFamily="2" charset="0"/>
                          <a:cs typeface="Helvetica Neue" panose="02000503000000020004" pitchFamily="2" charset="0"/>
                        </a:rPr>
                        <a:t>Level One</a:t>
                      </a:r>
                    </a:p>
                    <a:p>
                      <a:endParaRPr lang="en-US" sz="1200" b="0" i="0" u="sng" dirty="0">
                        <a:latin typeface="Helvetica Neue" panose="02000503000000020004" pitchFamily="2" charset="0"/>
                        <a:ea typeface="Helvetica Neue" panose="02000503000000020004" pitchFamily="2" charset="0"/>
                        <a:cs typeface="Helvetica Neue" panose="02000503000000020004" pitchFamily="2" charset="0"/>
                      </a:endParaRPr>
                    </a:p>
                    <a:p>
                      <a:r>
                        <a:rPr lang="en-US" sz="1200" b="0" i="0" dirty="0">
                          <a:latin typeface="Helvetica Neue" panose="02000503000000020004" pitchFamily="2" charset="0"/>
                          <a:ea typeface="Helvetica Neue" panose="02000503000000020004" pitchFamily="2" charset="0"/>
                          <a:cs typeface="Helvetica Neue" panose="02000503000000020004" pitchFamily="2" charset="0"/>
                        </a:rPr>
                        <a:t>Serve at a one-time event</a:t>
                      </a:r>
                    </a:p>
                  </a:txBody>
                  <a:tcPr marL="68580" marR="68580" marT="34290" marB="34290">
                    <a:lnL>
                      <a:noFill/>
                    </a:lnL>
                    <a:lnR>
                      <a:noFill/>
                    </a:lnR>
                    <a:lnT w="25400" cmpd="sng">
                      <a:noFill/>
                    </a:lnT>
                    <a:lnB w="25400" cmpd="sng">
                      <a:noFill/>
                    </a:lnB>
                    <a:lnTlToBr w="12700" cmpd="sng">
                      <a:noFill/>
                      <a:prstDash val="solid"/>
                    </a:lnTlToBr>
                    <a:lnBlToTr w="12700" cmpd="sng">
                      <a:noFill/>
                      <a:prstDash val="solid"/>
                    </a:lnBlToTr>
                    <a:solidFill>
                      <a:schemeClr val="accent4"/>
                    </a:solidFill>
                  </a:tcPr>
                </a:tc>
                <a:tc>
                  <a:txBody>
                    <a:bodyPr/>
                    <a:lstStyle/>
                    <a:p>
                      <a:r>
                        <a:rPr lang="en-US" sz="1600" b="1" i="0" u="sng" dirty="0">
                          <a:latin typeface="Bookmania Semibold" pitchFamily="2" charset="77"/>
                          <a:ea typeface="Helvetica Neue" panose="02000503000000020004" pitchFamily="2" charset="0"/>
                          <a:cs typeface="Helvetica Neue" panose="02000503000000020004" pitchFamily="2" charset="0"/>
                        </a:rPr>
                        <a:t>Level Two</a:t>
                      </a:r>
                    </a:p>
                    <a:p>
                      <a:endParaRPr lang="en-US" sz="1200" b="0" i="0" u="sng" dirty="0">
                        <a:latin typeface="Helvetica Neue" panose="02000503000000020004" pitchFamily="2" charset="0"/>
                        <a:ea typeface="Helvetica Neue" panose="02000503000000020004" pitchFamily="2" charset="0"/>
                        <a:cs typeface="Helvetica Neue" panose="02000503000000020004" pitchFamily="2" charset="0"/>
                      </a:endParaRPr>
                    </a:p>
                    <a:p>
                      <a:r>
                        <a:rPr lang="en-US" sz="1200" b="0" i="0" dirty="0">
                          <a:latin typeface="Helvetica Neue" panose="02000503000000020004" pitchFamily="2" charset="0"/>
                          <a:ea typeface="Helvetica Neue" panose="02000503000000020004" pitchFamily="2" charset="0"/>
                          <a:cs typeface="Helvetica Neue" panose="02000503000000020004" pitchFamily="2" charset="0"/>
                        </a:rPr>
                        <a:t>Serve on a regular basis with accountability</a:t>
                      </a:r>
                    </a:p>
                    <a:p>
                      <a:endParaRPr lang="en-US" sz="1200" b="0" i="0" dirty="0">
                        <a:latin typeface="Helvetica Neue" panose="02000503000000020004" pitchFamily="2" charset="0"/>
                        <a:ea typeface="Helvetica Neue" panose="02000503000000020004" pitchFamily="2" charset="0"/>
                        <a:cs typeface="Helvetica Neue" panose="02000503000000020004" pitchFamily="2" charset="0"/>
                      </a:endParaRPr>
                    </a:p>
                  </a:txBody>
                  <a:tcPr marL="68580" marR="68580" marT="34290" marB="34290">
                    <a:lnL>
                      <a:noFill/>
                    </a:lnL>
                    <a:lnR>
                      <a:noFill/>
                    </a:lnR>
                    <a:lnT w="25400" cmpd="sng">
                      <a:noFill/>
                    </a:lnT>
                    <a:lnB w="25400" cmpd="sng">
                      <a:noFill/>
                    </a:lnB>
                    <a:lnTlToBr w="12700" cmpd="sng">
                      <a:noFill/>
                      <a:prstDash val="solid"/>
                    </a:lnTlToBr>
                    <a:lnBlToTr w="12700" cmpd="sng">
                      <a:noFill/>
                      <a:prstDash val="solid"/>
                    </a:lnBlToTr>
                    <a:solidFill>
                      <a:schemeClr val="accent4"/>
                    </a:solidFill>
                  </a:tcPr>
                </a:tc>
                <a:tc>
                  <a:txBody>
                    <a:bodyPr/>
                    <a:lstStyle/>
                    <a:p>
                      <a:r>
                        <a:rPr lang="en-US" sz="1600" b="1" i="0" u="sng" dirty="0">
                          <a:latin typeface="Bookmania Semibold" pitchFamily="2" charset="77"/>
                          <a:ea typeface="Helvetica Neue" panose="02000503000000020004" pitchFamily="2" charset="0"/>
                          <a:cs typeface="Helvetica Neue" panose="02000503000000020004" pitchFamily="2" charset="0"/>
                        </a:rPr>
                        <a:t>Level Three</a:t>
                      </a:r>
                    </a:p>
                    <a:p>
                      <a:endParaRPr lang="en-US" sz="1200" b="0" i="0" u="sng" dirty="0">
                        <a:latin typeface="Helvetica Neue" panose="02000503000000020004" pitchFamily="2" charset="0"/>
                        <a:ea typeface="Helvetica Neue" panose="02000503000000020004" pitchFamily="2" charset="0"/>
                        <a:cs typeface="Helvetica Neue" panose="02000503000000020004" pitchFamily="2" charset="0"/>
                      </a:endParaRPr>
                    </a:p>
                    <a:p>
                      <a:r>
                        <a:rPr lang="en-US" sz="1200" b="0" i="0" dirty="0">
                          <a:latin typeface="Helvetica Neue" panose="02000503000000020004" pitchFamily="2" charset="0"/>
                          <a:ea typeface="Helvetica Neue" panose="02000503000000020004" pitchFamily="2" charset="0"/>
                          <a:cs typeface="Helvetica Neue" panose="02000503000000020004" pitchFamily="2" charset="0"/>
                        </a:rPr>
                        <a:t>Serve on a team with accountability &amp; regular schedule as well as make an annual commitment</a:t>
                      </a:r>
                    </a:p>
                    <a:p>
                      <a:endParaRPr lang="en-US" sz="1200" b="0" i="0" dirty="0">
                        <a:latin typeface="Helvetica Neue" panose="02000503000000020004" pitchFamily="2" charset="0"/>
                        <a:ea typeface="Helvetica Neue" panose="02000503000000020004" pitchFamily="2" charset="0"/>
                        <a:cs typeface="Helvetica Neue" panose="02000503000000020004" pitchFamily="2" charset="0"/>
                      </a:endParaRPr>
                    </a:p>
                  </a:txBody>
                  <a:tcPr marL="68580" marR="68580" marT="34290" marB="34290">
                    <a:lnL>
                      <a:noFill/>
                    </a:lnL>
                    <a:lnR>
                      <a:noFill/>
                    </a:lnR>
                    <a:lnT w="25400" cmpd="sng">
                      <a:noFill/>
                    </a:lnT>
                    <a:lnB w="25400" cmpd="sng">
                      <a:noFill/>
                    </a:lnB>
                    <a:lnTlToBr w="12700" cmpd="sng">
                      <a:noFill/>
                      <a:prstDash val="solid"/>
                    </a:lnTlToBr>
                    <a:lnBlToTr w="12700" cmpd="sng">
                      <a:noFill/>
                      <a:prstDash val="solid"/>
                    </a:lnBlToTr>
                    <a:solidFill>
                      <a:schemeClr val="accent4"/>
                    </a:solidFill>
                  </a:tcPr>
                </a:tc>
                <a:extLst>
                  <a:ext uri="{0D108BD9-81ED-4DB2-BD59-A6C34878D82A}">
                    <a16:rowId xmlns:a16="http://schemas.microsoft.com/office/drawing/2014/main" val="73411177"/>
                  </a:ext>
                </a:extLst>
              </a:tr>
              <a:tr h="2082077">
                <a:tc>
                  <a:txBody>
                    <a:bodyPr/>
                    <a:lstStyle/>
                    <a:p>
                      <a:pPr marL="285750" indent="-285750">
                        <a:buFont typeface="Arial" panose="020B0604020202020204" pitchFamily="34" charset="0"/>
                        <a:buChar char="•"/>
                      </a:pPr>
                      <a:endParaRPr lang="en-US" sz="1200" b="0" i="0" dirty="0">
                        <a:latin typeface="Helvetica Neue" panose="02000503000000020004" pitchFamily="2" charset="0"/>
                        <a:ea typeface="Helvetica Neue" panose="02000503000000020004" pitchFamily="2" charset="0"/>
                        <a:cs typeface="Helvetica Neue" panose="02000503000000020004" pitchFamily="2" charset="0"/>
                      </a:endParaRPr>
                    </a:p>
                    <a:p>
                      <a:pPr marL="285750" indent="-285750">
                        <a:buFont typeface="Arial" panose="020B0604020202020204" pitchFamily="34" charset="0"/>
                        <a:buChar char="•"/>
                      </a:pPr>
                      <a:r>
                        <a:rPr lang="en-US" sz="1200" b="0" i="0" dirty="0">
                          <a:latin typeface="Helvetica Neue" panose="02000503000000020004" pitchFamily="2" charset="0"/>
                          <a:ea typeface="Helvetica Neue" panose="02000503000000020004" pitchFamily="2" charset="0"/>
                          <a:cs typeface="Helvetica Neue" panose="02000503000000020004" pitchFamily="2" charset="0"/>
                        </a:rPr>
                        <a:t>Love the ‘Ville School Blitz</a:t>
                      </a:r>
                    </a:p>
                    <a:p>
                      <a:pPr marL="285750" indent="-285750">
                        <a:buFont typeface="Arial" panose="020B0604020202020204" pitchFamily="34" charset="0"/>
                        <a:buChar char="•"/>
                      </a:pPr>
                      <a:r>
                        <a:rPr lang="en-US" sz="1200" b="0" i="0" dirty="0">
                          <a:latin typeface="Helvetica Neue" panose="02000503000000020004" pitchFamily="2" charset="0"/>
                          <a:ea typeface="Helvetica Neue" panose="02000503000000020004" pitchFamily="2" charset="0"/>
                          <a:cs typeface="Helvetica Neue" panose="02000503000000020004" pitchFamily="2" charset="0"/>
                        </a:rPr>
                        <a:t>Events at Partner Schools (i.e. Princess Night at </a:t>
                      </a:r>
                      <a:r>
                        <a:rPr lang="en-US" sz="1200" b="0" i="0" dirty="0" err="1">
                          <a:latin typeface="Helvetica Neue" panose="02000503000000020004" pitchFamily="2" charset="0"/>
                          <a:ea typeface="Helvetica Neue" panose="02000503000000020004" pitchFamily="2" charset="0"/>
                          <a:cs typeface="Helvetica Neue" panose="02000503000000020004" pitchFamily="2" charset="0"/>
                        </a:rPr>
                        <a:t>Chancey</a:t>
                      </a:r>
                      <a:r>
                        <a:rPr lang="en-US" sz="1200" b="0" i="0" dirty="0">
                          <a:latin typeface="Helvetica Neue" panose="02000503000000020004" pitchFamily="2" charset="0"/>
                          <a:ea typeface="Helvetica Neue" panose="02000503000000020004" pitchFamily="2" charset="0"/>
                          <a:cs typeface="Helvetica Neue" panose="02000503000000020004" pitchFamily="2" charset="0"/>
                        </a:rPr>
                        <a:t>; Bullfrog Hop at Breckinridge Franklin)</a:t>
                      </a:r>
                    </a:p>
                    <a:p>
                      <a:pPr marL="285750" indent="-285750">
                        <a:buFont typeface="Arial" panose="020B0604020202020204" pitchFamily="34" charset="0"/>
                        <a:buChar char="•"/>
                      </a:pPr>
                      <a:r>
                        <a:rPr lang="en-US" sz="1200" b="0" i="0" dirty="0">
                          <a:latin typeface="Helvetica Neue" panose="02000503000000020004" pitchFamily="2" charset="0"/>
                          <a:ea typeface="Helvetica Neue" panose="02000503000000020004" pitchFamily="2" charset="0"/>
                          <a:cs typeface="Helvetica Neue" panose="02000503000000020004" pitchFamily="2" charset="0"/>
                        </a:rPr>
                        <a:t>Love the ‘Ville Christmas Party</a:t>
                      </a:r>
                    </a:p>
                  </a:txBody>
                  <a:tcPr marL="68580" marR="68580" marT="34290" marB="34290">
                    <a:lnL>
                      <a:noFill/>
                    </a:lnL>
                    <a:lnR>
                      <a:noFill/>
                    </a:lnR>
                    <a:lnT w="25400" cmpd="sng">
                      <a:noFill/>
                    </a:lnT>
                    <a:lnB w="25400" cmpd="sng">
                      <a:noFill/>
                    </a:lnB>
                    <a:lnTlToBr w="12700" cmpd="sng">
                      <a:noFill/>
                      <a:prstDash val="solid"/>
                    </a:lnTlToBr>
                    <a:lnBlToTr w="12700" cmpd="sng">
                      <a:noFill/>
                      <a:prstDash val="solid"/>
                    </a:lnBlToTr>
                    <a:solidFill>
                      <a:schemeClr val="bg2"/>
                    </a:solidFill>
                  </a:tcPr>
                </a:tc>
                <a:tc>
                  <a:txBody>
                    <a:bodyPr/>
                    <a:lstStyle/>
                    <a:p>
                      <a:pPr marL="285750" indent="-285750">
                        <a:buFont typeface="Arial" panose="020B0604020202020204" pitchFamily="34" charset="0"/>
                        <a:buChar char="•"/>
                      </a:pPr>
                      <a:endParaRPr lang="en-US" sz="1200" b="0" i="0" dirty="0">
                        <a:latin typeface="Helvetica Neue" panose="02000503000000020004" pitchFamily="2" charset="0"/>
                        <a:ea typeface="Helvetica Neue" panose="02000503000000020004" pitchFamily="2" charset="0"/>
                        <a:cs typeface="Helvetica Neue" panose="02000503000000020004" pitchFamily="2" charset="0"/>
                      </a:endParaRPr>
                    </a:p>
                    <a:p>
                      <a:pPr marL="285750" indent="-285750">
                        <a:buFont typeface="Arial" panose="020B0604020202020204" pitchFamily="34" charset="0"/>
                        <a:buChar char="•"/>
                      </a:pPr>
                      <a:r>
                        <a:rPr lang="en-US" sz="1200" b="0" i="0" dirty="0">
                          <a:latin typeface="Helvetica Neue" panose="02000503000000020004" pitchFamily="2" charset="0"/>
                          <a:ea typeface="Helvetica Neue" panose="02000503000000020004" pitchFamily="2" charset="0"/>
                          <a:cs typeface="Helvetica Neue" panose="02000503000000020004" pitchFamily="2" charset="0"/>
                        </a:rPr>
                        <a:t>Volunteer at a partner school on a weekly basis, through Hope Collaborative, Club Days, etc. </a:t>
                      </a:r>
                    </a:p>
                    <a:p>
                      <a:pPr marL="285750" indent="-285750">
                        <a:buFont typeface="Arial" panose="020B0604020202020204" pitchFamily="34" charset="0"/>
                        <a:buChar char="•"/>
                      </a:pPr>
                      <a:r>
                        <a:rPr lang="en-US" sz="1200" b="0" i="0" dirty="0">
                          <a:latin typeface="Helvetica Neue" panose="02000503000000020004" pitchFamily="2" charset="0"/>
                          <a:ea typeface="Helvetica Neue" panose="02000503000000020004" pitchFamily="2" charset="0"/>
                          <a:cs typeface="Helvetica Neue" panose="02000503000000020004" pitchFamily="2" charset="0"/>
                        </a:rPr>
                        <a:t>Community group “adopts” one of our partner schools – indicates that your group wants ownership of activities/events at that school.</a:t>
                      </a:r>
                    </a:p>
                    <a:p>
                      <a:pPr marL="285750" indent="-285750">
                        <a:buFont typeface="Arial" panose="020B0604020202020204" pitchFamily="34" charset="0"/>
                        <a:buChar char="•"/>
                      </a:pPr>
                      <a:endParaRPr lang="en-US" sz="1200" b="0" i="0" dirty="0">
                        <a:latin typeface="Helvetica Neue" panose="02000503000000020004" pitchFamily="2" charset="0"/>
                        <a:ea typeface="Helvetica Neue" panose="02000503000000020004" pitchFamily="2" charset="0"/>
                        <a:cs typeface="Helvetica Neue" panose="02000503000000020004" pitchFamily="2" charset="0"/>
                      </a:endParaRPr>
                    </a:p>
                  </a:txBody>
                  <a:tcPr marL="68580" marR="68580" marT="34290" marB="34290">
                    <a:lnL>
                      <a:noFill/>
                    </a:lnL>
                    <a:lnR>
                      <a:noFill/>
                    </a:lnR>
                    <a:lnT w="25400" cmpd="sng">
                      <a:noFill/>
                    </a:lnT>
                    <a:lnB w="25400" cmpd="sng">
                      <a:noFill/>
                    </a:lnB>
                    <a:lnTlToBr w="12700" cmpd="sng">
                      <a:noFill/>
                      <a:prstDash val="solid"/>
                    </a:lnTlToBr>
                    <a:lnBlToTr w="12700" cmpd="sng">
                      <a:noFill/>
                      <a:prstDash val="solid"/>
                    </a:lnBlToTr>
                    <a:solidFill>
                      <a:schemeClr val="bg2"/>
                    </a:solidFill>
                  </a:tcPr>
                </a:tc>
                <a:tc>
                  <a:txBody>
                    <a:bodyPr/>
                    <a:lstStyle/>
                    <a:p>
                      <a:pPr marL="285750" indent="-285750">
                        <a:buFont typeface="Arial" panose="020B0604020202020204" pitchFamily="34" charset="0"/>
                        <a:buChar char="•"/>
                      </a:pPr>
                      <a:endParaRPr lang="en-US" sz="1200" b="0" i="0" dirty="0">
                        <a:latin typeface="Helvetica Neue" panose="02000503000000020004" pitchFamily="2" charset="0"/>
                        <a:ea typeface="Helvetica Neue" panose="02000503000000020004" pitchFamily="2" charset="0"/>
                        <a:cs typeface="Helvetica Neue" panose="02000503000000020004" pitchFamily="2" charset="0"/>
                      </a:endParaRPr>
                    </a:p>
                    <a:p>
                      <a:pPr marL="285750" indent="-285750">
                        <a:buFont typeface="Arial" panose="020B0604020202020204" pitchFamily="34" charset="0"/>
                        <a:buChar char="•"/>
                      </a:pPr>
                      <a:r>
                        <a:rPr lang="en-US" sz="1200" b="0" i="0" dirty="0">
                          <a:latin typeface="Helvetica Neue" panose="02000503000000020004" pitchFamily="2" charset="0"/>
                          <a:ea typeface="Helvetica Neue" panose="02000503000000020004" pitchFamily="2" charset="0"/>
                          <a:cs typeface="Helvetica Neue" panose="02000503000000020004" pitchFamily="2" charset="0"/>
                        </a:rPr>
                        <a:t>Become an apprentice School Liaison</a:t>
                      </a:r>
                    </a:p>
                    <a:p>
                      <a:pPr marL="285750" indent="-285750">
                        <a:buFont typeface="Arial" panose="020B0604020202020204" pitchFamily="34" charset="0"/>
                        <a:buChar char="•"/>
                      </a:pPr>
                      <a:r>
                        <a:rPr lang="en-US" sz="1200" b="0" i="0" dirty="0">
                          <a:latin typeface="Helvetica Neue" panose="02000503000000020004" pitchFamily="2" charset="0"/>
                          <a:ea typeface="Helvetica Neue" panose="02000503000000020004" pitchFamily="2" charset="0"/>
                          <a:cs typeface="Helvetica Neue" panose="02000503000000020004" pitchFamily="2" charset="0"/>
                        </a:rPr>
                        <a:t>Become a School Liaison</a:t>
                      </a:r>
                    </a:p>
                    <a:p>
                      <a:pPr marL="285750" indent="-285750">
                        <a:buFont typeface="Arial" panose="020B0604020202020204" pitchFamily="34" charset="0"/>
                        <a:buChar char="•"/>
                      </a:pPr>
                      <a:endParaRPr lang="en-US" sz="1200" b="0" i="0" dirty="0">
                        <a:latin typeface="Helvetica Neue" panose="02000503000000020004" pitchFamily="2" charset="0"/>
                        <a:ea typeface="Helvetica Neue" panose="02000503000000020004" pitchFamily="2" charset="0"/>
                        <a:cs typeface="Helvetica Neue" panose="02000503000000020004" pitchFamily="2" charset="0"/>
                      </a:endParaRPr>
                    </a:p>
                  </a:txBody>
                  <a:tcPr marL="68580" marR="68580" marT="34290" marB="34290">
                    <a:lnL>
                      <a:noFill/>
                    </a:lnL>
                    <a:lnR>
                      <a:noFill/>
                    </a:lnR>
                    <a:lnT w="25400" cmpd="sng">
                      <a:noFill/>
                    </a:lnT>
                    <a:lnB w="254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2287809700"/>
                  </a:ext>
                </a:extLst>
              </a:tr>
            </a:tbl>
          </a:graphicData>
        </a:graphic>
      </p:graphicFrame>
    </p:spTree>
    <p:extLst>
      <p:ext uri="{BB962C8B-B14F-4D97-AF65-F5344CB8AC3E}">
        <p14:creationId xmlns:p14="http://schemas.microsoft.com/office/powerpoint/2010/main" val="97279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57BC9-345A-EAB7-FC25-71BC81F59A03}"/>
              </a:ext>
            </a:extLst>
          </p:cNvPr>
          <p:cNvSpPr>
            <a:spLocks noGrp="1"/>
          </p:cNvSpPr>
          <p:nvPr>
            <p:ph type="title"/>
          </p:nvPr>
        </p:nvSpPr>
        <p:spPr/>
        <p:txBody>
          <a:bodyPr/>
          <a:lstStyle/>
          <a:p>
            <a:r>
              <a:rPr lang="en-US" dirty="0"/>
              <a:t>Keys to Success</a:t>
            </a:r>
          </a:p>
        </p:txBody>
      </p:sp>
      <p:sp>
        <p:nvSpPr>
          <p:cNvPr id="3" name="Content Placeholder 2">
            <a:extLst>
              <a:ext uri="{FF2B5EF4-FFF2-40B4-BE49-F238E27FC236}">
                <a16:creationId xmlns:a16="http://schemas.microsoft.com/office/drawing/2014/main" id="{7C37D8BE-A4D7-1DAE-7DB5-471D1792A853}"/>
              </a:ext>
            </a:extLst>
          </p:cNvPr>
          <p:cNvSpPr>
            <a:spLocks noGrp="1"/>
          </p:cNvSpPr>
          <p:nvPr>
            <p:ph idx="1"/>
          </p:nvPr>
        </p:nvSpPr>
        <p:spPr/>
        <p:txBody>
          <a:bodyPr>
            <a:normAutofit fontScale="92500" lnSpcReduction="20000"/>
          </a:bodyPr>
          <a:lstStyle/>
          <a:p>
            <a:pPr marL="0" indent="0">
              <a:lnSpc>
                <a:spcPct val="150000"/>
              </a:lnSpc>
              <a:buNone/>
            </a:pPr>
            <a:r>
              <a:rPr lang="en-US" dirty="0"/>
              <a:t>1. No predefined agenda, ask what they need</a:t>
            </a:r>
            <a:br>
              <a:rPr lang="en-US" dirty="0"/>
            </a:br>
            <a:r>
              <a:rPr lang="en-US" dirty="0"/>
              <a:t>2. Build trust</a:t>
            </a:r>
            <a:br>
              <a:rPr lang="en-US" dirty="0"/>
            </a:br>
            <a:r>
              <a:rPr lang="en-US" dirty="0"/>
              <a:t>3. Be consistent </a:t>
            </a:r>
            <a:br>
              <a:rPr lang="en-US" dirty="0"/>
            </a:br>
            <a:r>
              <a:rPr lang="en-US" dirty="0"/>
              <a:t>4. Exceed expectations</a:t>
            </a:r>
            <a:br>
              <a:rPr lang="en-US" dirty="0"/>
            </a:br>
            <a:r>
              <a:rPr lang="en-US" dirty="0"/>
              <a:t>5. Encourage them to share opportunities and try to say yes (playground, popsicles, head lice)</a:t>
            </a:r>
            <a:br>
              <a:rPr lang="en-US" dirty="0"/>
            </a:br>
            <a:r>
              <a:rPr lang="en-US" dirty="0"/>
              <a:t>6. DO NOT MEASURE SUCCESS BY HOW MANY PEOPLE FROM THE SCHOOLS SHOW UP AT YOUR CHURCH!</a:t>
            </a:r>
          </a:p>
        </p:txBody>
      </p:sp>
    </p:spTree>
    <p:extLst>
      <p:ext uri="{BB962C8B-B14F-4D97-AF65-F5344CB8AC3E}">
        <p14:creationId xmlns:p14="http://schemas.microsoft.com/office/powerpoint/2010/main" val="2827025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A867E-E3F6-08CE-BF1A-49B7698C244D}"/>
              </a:ext>
            </a:extLst>
          </p:cNvPr>
          <p:cNvSpPr>
            <a:spLocks noGrp="1"/>
          </p:cNvSpPr>
          <p:nvPr>
            <p:ph type="title"/>
          </p:nvPr>
        </p:nvSpPr>
        <p:spPr/>
        <p:txBody>
          <a:bodyPr/>
          <a:lstStyle/>
          <a:p>
            <a:r>
              <a:rPr lang="en-US" dirty="0"/>
              <a:t>2022-2023 School Partnerships </a:t>
            </a:r>
          </a:p>
        </p:txBody>
      </p:sp>
      <p:sp>
        <p:nvSpPr>
          <p:cNvPr id="3" name="Content Placeholder 2">
            <a:extLst>
              <a:ext uri="{FF2B5EF4-FFF2-40B4-BE49-F238E27FC236}">
                <a16:creationId xmlns:a16="http://schemas.microsoft.com/office/drawing/2014/main" id="{F1BFAE2E-8919-969C-1D06-FD77CAB524FA}"/>
              </a:ext>
            </a:extLst>
          </p:cNvPr>
          <p:cNvSpPr>
            <a:spLocks noGrp="1"/>
          </p:cNvSpPr>
          <p:nvPr>
            <p:ph idx="1"/>
          </p:nvPr>
        </p:nvSpPr>
        <p:spPr>
          <a:xfrm>
            <a:off x="1143002" y="1428750"/>
            <a:ext cx="6858000" cy="3371850"/>
          </a:xfrm>
        </p:spPr>
        <p:txBody>
          <a:bodyPr>
            <a:normAutofit fontScale="85000" lnSpcReduction="20000"/>
          </a:bodyPr>
          <a:lstStyle/>
          <a:p>
            <a:r>
              <a:rPr lang="en-US" dirty="0"/>
              <a:t>Breckinridge Franklin Elementary</a:t>
            </a:r>
          </a:p>
          <a:p>
            <a:r>
              <a:rPr lang="en-US" dirty="0" err="1"/>
              <a:t>Chancey</a:t>
            </a:r>
            <a:r>
              <a:rPr lang="en-US" dirty="0"/>
              <a:t> Elementary </a:t>
            </a:r>
          </a:p>
          <a:p>
            <a:r>
              <a:rPr lang="en-US" dirty="0"/>
              <a:t>LaGrange Elementary</a:t>
            </a:r>
          </a:p>
          <a:p>
            <a:r>
              <a:rPr lang="en-US" dirty="0"/>
              <a:t>Norton Commons Elementary</a:t>
            </a:r>
          </a:p>
          <a:p>
            <a:r>
              <a:rPr lang="en-US" dirty="0"/>
              <a:t>OC Preschool</a:t>
            </a:r>
          </a:p>
          <a:p>
            <a:r>
              <a:rPr lang="en-US" dirty="0"/>
              <a:t>Portland Elementary</a:t>
            </a:r>
          </a:p>
          <a:p>
            <a:r>
              <a:rPr lang="en-US" dirty="0"/>
              <a:t>Semple Elementary</a:t>
            </a:r>
          </a:p>
          <a:p>
            <a:r>
              <a:rPr lang="en-US" dirty="0"/>
              <a:t>TAPP School</a:t>
            </a:r>
          </a:p>
          <a:p>
            <a:r>
              <a:rPr lang="en-US" dirty="0"/>
              <a:t>Westport Early Childhood Center</a:t>
            </a:r>
          </a:p>
          <a:p>
            <a:r>
              <a:rPr lang="en-US" dirty="0"/>
              <a:t>Westport Middle School</a:t>
            </a:r>
          </a:p>
          <a:p>
            <a:r>
              <a:rPr lang="en-US" dirty="0"/>
              <a:t>Zachary Taylor Elementary </a:t>
            </a:r>
          </a:p>
          <a:p>
            <a:endParaRPr lang="en-US" dirty="0"/>
          </a:p>
        </p:txBody>
      </p:sp>
    </p:spTree>
    <p:extLst>
      <p:ext uri="{BB962C8B-B14F-4D97-AF65-F5344CB8AC3E}">
        <p14:creationId xmlns:p14="http://schemas.microsoft.com/office/powerpoint/2010/main" val="28154799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B6BE0-6149-CF3B-EA43-EED050E9240C}"/>
              </a:ext>
            </a:extLst>
          </p:cNvPr>
          <p:cNvSpPr>
            <a:spLocks noGrp="1"/>
          </p:cNvSpPr>
          <p:nvPr>
            <p:ph type="title"/>
          </p:nvPr>
        </p:nvSpPr>
        <p:spPr/>
        <p:txBody>
          <a:bodyPr/>
          <a:lstStyle/>
          <a:p>
            <a:r>
              <a:rPr lang="en-US" dirty="0"/>
              <a:t>Supporting Events</a:t>
            </a:r>
          </a:p>
        </p:txBody>
      </p:sp>
      <p:sp>
        <p:nvSpPr>
          <p:cNvPr id="3" name="Content Placeholder 2">
            <a:extLst>
              <a:ext uri="{FF2B5EF4-FFF2-40B4-BE49-F238E27FC236}">
                <a16:creationId xmlns:a16="http://schemas.microsoft.com/office/drawing/2014/main" id="{C8B5151F-3B17-9933-A4E1-67F203269F2C}"/>
              </a:ext>
            </a:extLst>
          </p:cNvPr>
          <p:cNvSpPr>
            <a:spLocks noGrp="1"/>
          </p:cNvSpPr>
          <p:nvPr>
            <p:ph idx="1"/>
          </p:nvPr>
        </p:nvSpPr>
        <p:spPr/>
        <p:txBody>
          <a:bodyPr>
            <a:normAutofit fontScale="92500"/>
          </a:bodyPr>
          <a:lstStyle/>
          <a:p>
            <a:r>
              <a:rPr lang="en-US" b="1" dirty="0"/>
              <a:t>Love the ‘Ville School Blitz </a:t>
            </a:r>
            <a:r>
              <a:rPr lang="en-US" dirty="0"/>
              <a:t>- On the first weekend in August, Northeast unleashes love on over 30 schools in Jefferson and Oldham counties with over 5000 bags of mulch! The Blitz started when Northeast realized that their partner schools struggled to get their grounds ready for welcoming teachers and students back to their campuses. Northeast responded by trimming shrubs, pulling weeds, putting down fresh mulch, and working to spiff up the grounds. </a:t>
            </a:r>
          </a:p>
          <a:p>
            <a:r>
              <a:rPr lang="en-US" b="1" dirty="0"/>
              <a:t>Love the ‘Ville Christmas Party </a:t>
            </a:r>
            <a:r>
              <a:rPr lang="en-US" dirty="0"/>
              <a:t>– we work with Family Resource Directors from our 11 partner schools to invite students and their families on our campus for a Christmas experience.</a:t>
            </a:r>
          </a:p>
        </p:txBody>
      </p:sp>
    </p:spTree>
    <p:extLst>
      <p:ext uri="{BB962C8B-B14F-4D97-AF65-F5344CB8AC3E}">
        <p14:creationId xmlns:p14="http://schemas.microsoft.com/office/powerpoint/2010/main" val="521141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0837" y="1543050"/>
            <a:ext cx="3942324" cy="525067"/>
          </a:xfrm>
        </p:spPr>
        <p:txBody>
          <a:bodyPr anchor="b">
            <a:noAutofit/>
          </a:bodyPr>
          <a:lstStyle/>
          <a:p>
            <a:pPr algn="ctr"/>
            <a:r>
              <a:rPr lang="en-US" sz="3600" dirty="0">
                <a:solidFill>
                  <a:schemeClr val="accent4"/>
                </a:solidFill>
              </a:rPr>
              <a:t>Schools Outreach</a:t>
            </a:r>
          </a:p>
        </p:txBody>
      </p:sp>
      <p:sp>
        <p:nvSpPr>
          <p:cNvPr id="3" name="Subtitle 2"/>
          <p:cNvSpPr>
            <a:spLocks noGrp="1"/>
          </p:cNvSpPr>
          <p:nvPr>
            <p:ph sz="half" idx="1"/>
          </p:nvPr>
        </p:nvSpPr>
        <p:spPr>
          <a:xfrm>
            <a:off x="1943100" y="2589144"/>
            <a:ext cx="5257799" cy="1237940"/>
          </a:xfrm>
        </p:spPr>
        <p:txBody>
          <a:bodyPr>
            <a:normAutofit/>
          </a:bodyPr>
          <a:lstStyle/>
          <a:p>
            <a:pPr marL="0" indent="0" algn="ctr">
              <a:buNone/>
            </a:pPr>
            <a:r>
              <a:rPr lang="en-US" sz="2100" i="1" dirty="0"/>
              <a:t>Our purpose is to mobilize the people of Northeast Christian Church to unleash the love of Jesus in our partner schools.</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BBBD5DA-74FC-BD11-539A-7B4813C7AE29}"/>
              </a:ext>
            </a:extLst>
          </p:cNvPr>
          <p:cNvSpPr/>
          <p:nvPr/>
        </p:nvSpPr>
        <p:spPr>
          <a:xfrm>
            <a:off x="1191" y="0"/>
            <a:ext cx="3046809" cy="5152690"/>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3" name="Title 12"/>
          <p:cNvSpPr>
            <a:spLocks noGrp="1"/>
          </p:cNvSpPr>
          <p:nvPr>
            <p:ph type="title"/>
          </p:nvPr>
        </p:nvSpPr>
        <p:spPr>
          <a:xfrm>
            <a:off x="467833" y="2074664"/>
            <a:ext cx="2113523" cy="994172"/>
          </a:xfrm>
        </p:spPr>
        <p:txBody>
          <a:bodyPr>
            <a:normAutofit fontScale="90000"/>
          </a:bodyPr>
          <a:lstStyle/>
          <a:p>
            <a:r>
              <a:rPr lang="en-US" dirty="0">
                <a:solidFill>
                  <a:schemeClr val="bg1"/>
                </a:solidFill>
              </a:rPr>
              <a:t>Table of Contents</a:t>
            </a:r>
          </a:p>
        </p:txBody>
      </p:sp>
      <p:sp>
        <p:nvSpPr>
          <p:cNvPr id="14" name="Content Placeholder 13"/>
          <p:cNvSpPr>
            <a:spLocks noGrp="1"/>
          </p:cNvSpPr>
          <p:nvPr>
            <p:ph idx="1"/>
          </p:nvPr>
        </p:nvSpPr>
        <p:spPr>
          <a:xfrm>
            <a:off x="3705227" y="939998"/>
            <a:ext cx="4781550" cy="3263504"/>
          </a:xfrm>
        </p:spPr>
        <p:txBody>
          <a:bodyPr>
            <a:normAutofit lnSpcReduction="10000"/>
          </a:bodyPr>
          <a:lstStyle/>
          <a:p>
            <a:pPr marL="0" indent="0">
              <a:buNone/>
            </a:pPr>
            <a:r>
              <a:rPr lang="en-US" dirty="0"/>
              <a:t>Vision</a:t>
            </a:r>
          </a:p>
          <a:p>
            <a:pPr marL="0" indent="0">
              <a:buNone/>
            </a:pPr>
            <a:r>
              <a:rPr lang="en-US" dirty="0"/>
              <a:t>Mission</a:t>
            </a:r>
          </a:p>
          <a:p>
            <a:pPr marL="0" indent="0">
              <a:buNone/>
            </a:pPr>
            <a:r>
              <a:rPr lang="en-US" dirty="0"/>
              <a:t>Key Ministry Values                                                            </a:t>
            </a:r>
          </a:p>
          <a:p>
            <a:pPr marL="0" indent="0">
              <a:buNone/>
            </a:pPr>
            <a:r>
              <a:rPr lang="en-US" dirty="0"/>
              <a:t>2022-2023 Strategic Changes</a:t>
            </a:r>
          </a:p>
          <a:p>
            <a:pPr marL="0" indent="0">
              <a:buNone/>
            </a:pPr>
            <a:r>
              <a:rPr lang="en-US" dirty="0"/>
              <a:t>Criteria for Choosing School Partners</a:t>
            </a:r>
          </a:p>
          <a:p>
            <a:pPr marL="0" indent="0">
              <a:buNone/>
            </a:pPr>
            <a:r>
              <a:rPr lang="en-US" dirty="0"/>
              <a:t>Stakeholder Involvement</a:t>
            </a:r>
          </a:p>
          <a:p>
            <a:pPr marL="0" indent="0">
              <a:buNone/>
            </a:pPr>
            <a:r>
              <a:rPr lang="en-US" dirty="0"/>
              <a:t>Keys to Success</a:t>
            </a:r>
          </a:p>
          <a:p>
            <a:pPr marL="0" indent="0">
              <a:buNone/>
            </a:pPr>
            <a:r>
              <a:rPr lang="en-US" dirty="0"/>
              <a:t>2022-2023 School Partnerships</a:t>
            </a:r>
          </a:p>
          <a:p>
            <a:pPr marL="0" indent="0">
              <a:buNone/>
            </a:pPr>
            <a:r>
              <a:rPr lang="en-US" dirty="0"/>
              <a:t>Supporting Events</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10866"/>
            <a:ext cx="7886700" cy="316705"/>
          </a:xfrm>
        </p:spPr>
        <p:txBody>
          <a:bodyPr anchor="b">
            <a:normAutofit fontScale="90000"/>
          </a:bodyPr>
          <a:lstStyle/>
          <a:p>
            <a:r>
              <a:rPr lang="en-US" dirty="0"/>
              <a:t>Vision | </a:t>
            </a:r>
            <a:r>
              <a:rPr lang="en-US" b="0" i="1" dirty="0">
                <a:latin typeface="Bookmania" pitchFamily="2" charset="77"/>
              </a:rPr>
              <a:t>Our Picture of the ultimate Future</a:t>
            </a:r>
            <a:br>
              <a:rPr lang="en-US" b="0" dirty="0">
                <a:latin typeface="Bookmania" pitchFamily="2" charset="77"/>
              </a:rPr>
            </a:br>
            <a:endParaRPr lang="en-US" b="0" dirty="0">
              <a:latin typeface="Bookmania" pitchFamily="2" charset="77"/>
            </a:endParaRPr>
          </a:p>
        </p:txBody>
      </p:sp>
      <p:sp>
        <p:nvSpPr>
          <p:cNvPr id="7" name="Content Placeholder 2">
            <a:extLst>
              <a:ext uri="{FF2B5EF4-FFF2-40B4-BE49-F238E27FC236}">
                <a16:creationId xmlns:a16="http://schemas.microsoft.com/office/drawing/2014/main" id="{DF400220-8A0C-FC0E-633B-18AA3C567C49}"/>
              </a:ext>
            </a:extLst>
          </p:cNvPr>
          <p:cNvSpPr>
            <a:spLocks noGrp="1"/>
          </p:cNvSpPr>
          <p:nvPr>
            <p:ph idx="1"/>
          </p:nvPr>
        </p:nvSpPr>
        <p:spPr/>
        <p:txBody>
          <a:bodyPr>
            <a:normAutofit/>
          </a:bodyPr>
          <a:lstStyle/>
          <a:p>
            <a:pPr marL="0" indent="0">
              <a:buNone/>
            </a:pPr>
            <a:r>
              <a:rPr lang="en-US" b="1" dirty="0">
                <a:latin typeface="Bookmania Semibold" pitchFamily="2" charset="77"/>
              </a:rPr>
              <a:t>The under resourced in our community worshipping Jesus! (Psalm 86:9) JESUS IS WHY!</a:t>
            </a:r>
          </a:p>
          <a:p>
            <a:r>
              <a:rPr lang="en-US" dirty="0"/>
              <a:t>Our primary motivation is the worship of Jesus by all peoples.  Therefore, we seek to we Unleash the Love of Jesus… Everyday, Everybody, Everywhere, among those who live in our community.</a:t>
            </a:r>
          </a:p>
          <a:p>
            <a:r>
              <a:rPr lang="en-US" dirty="0"/>
              <a:t>Through our School Outreach Ministry, we believe that Jesus can change lives now – by loving on the students, staff and families at our partner schools.</a:t>
            </a:r>
          </a:p>
          <a:p>
            <a:endParaRPr lang="en-US" dirty="0"/>
          </a:p>
          <a:p>
            <a:endParaRPr lang="en-US" dirty="0"/>
          </a:p>
        </p:txBody>
      </p:sp>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29289F7-89BB-90FD-6D58-161D6FE53EC5}"/>
              </a:ext>
            </a:extLst>
          </p:cNvPr>
          <p:cNvSpPr/>
          <p:nvPr/>
        </p:nvSpPr>
        <p:spPr>
          <a:xfrm>
            <a:off x="1191" y="0"/>
            <a:ext cx="3046809" cy="5152690"/>
          </a:xfrm>
          <a:prstGeom prst="rect">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2" name="Title 1"/>
          <p:cNvSpPr>
            <a:spLocks noGrp="1"/>
          </p:cNvSpPr>
          <p:nvPr>
            <p:ph type="title"/>
          </p:nvPr>
        </p:nvSpPr>
        <p:spPr>
          <a:xfrm>
            <a:off x="381001" y="1371600"/>
            <a:ext cx="2476500" cy="628650"/>
          </a:xfrm>
        </p:spPr>
        <p:txBody>
          <a:bodyPr/>
          <a:lstStyle/>
          <a:p>
            <a:r>
              <a:rPr lang="en-US" dirty="0">
                <a:solidFill>
                  <a:schemeClr val="bg1"/>
                </a:solidFill>
              </a:rPr>
              <a:t>Mission</a:t>
            </a:r>
          </a:p>
        </p:txBody>
      </p:sp>
      <p:sp>
        <p:nvSpPr>
          <p:cNvPr id="6" name="Content Placeholder 5"/>
          <p:cNvSpPr>
            <a:spLocks noGrp="1"/>
          </p:cNvSpPr>
          <p:nvPr>
            <p:ph idx="1"/>
          </p:nvPr>
        </p:nvSpPr>
        <p:spPr>
          <a:xfrm>
            <a:off x="3887391" y="514350"/>
            <a:ext cx="4629150" cy="4114800"/>
          </a:xfrm>
        </p:spPr>
        <p:txBody>
          <a:bodyPr>
            <a:normAutofit fontScale="92500" lnSpcReduction="10000"/>
          </a:bodyPr>
          <a:lstStyle/>
          <a:p>
            <a:pPr marL="0" indent="0">
              <a:buNone/>
            </a:pPr>
            <a:r>
              <a:rPr lang="en-US" i="1" dirty="0"/>
              <a:t>“Then the righteous will answer him, ‘Lord, when did we see you hungry and feed you, or thirsty and give you something to drink? When did we see you a stranger and invite you in, or needing clothes and clothe you? When did we see you sick or in prison and go to visit you?’ “The King will reply, ‘Truly I tell you, whatever you did for one of the least of these brothers and sisters of mine, you did for me.”</a:t>
            </a:r>
          </a:p>
          <a:p>
            <a:pPr marL="0" indent="0">
              <a:buNone/>
            </a:pPr>
            <a:endParaRPr lang="en-US" i="1" dirty="0"/>
          </a:p>
          <a:p>
            <a:pPr marL="0" indent="0">
              <a:buNone/>
            </a:pPr>
            <a:r>
              <a:rPr lang="en-US" dirty="0"/>
              <a:t>– Matthew 25:37-40 NIV</a:t>
            </a:r>
          </a:p>
        </p:txBody>
      </p:sp>
      <p:sp>
        <p:nvSpPr>
          <p:cNvPr id="4" name="Text Placeholder 3"/>
          <p:cNvSpPr>
            <a:spLocks noGrp="1"/>
          </p:cNvSpPr>
          <p:nvPr>
            <p:ph type="body" sz="half" idx="2"/>
          </p:nvPr>
        </p:nvSpPr>
        <p:spPr>
          <a:xfrm>
            <a:off x="381001" y="2000250"/>
            <a:ext cx="2400300" cy="2628900"/>
          </a:xfrm>
        </p:spPr>
        <p:txBody>
          <a:bodyPr>
            <a:normAutofit/>
          </a:bodyPr>
          <a:lstStyle/>
          <a:p>
            <a:r>
              <a:rPr lang="en-US" sz="1800" i="1" dirty="0">
                <a:solidFill>
                  <a:schemeClr val="bg1"/>
                </a:solidFill>
              </a:rPr>
              <a:t>Our Path to the Vision – how do we get there?</a:t>
            </a:r>
          </a:p>
          <a:p>
            <a:endParaRPr lang="en-US" dirty="0">
              <a:solidFill>
                <a:schemeClr val="bg1"/>
              </a:solidFill>
            </a:endParaRPr>
          </a:p>
          <a:p>
            <a:r>
              <a:rPr lang="en-US" sz="1800" b="1" dirty="0">
                <a:solidFill>
                  <a:schemeClr val="bg1"/>
                </a:solidFill>
              </a:rPr>
              <a:t>Unleashing the LOVE OF JESUS in our city!</a:t>
            </a:r>
          </a:p>
          <a:p>
            <a:endParaRPr lang="en-US" sz="1800" b="1" dirty="0"/>
          </a:p>
          <a:p>
            <a:endParaRPr lang="en-US" sz="1800" b="1" dirty="0"/>
          </a:p>
          <a:p>
            <a:endParaRPr lang="en-US" sz="1800" b="1" dirty="0"/>
          </a:p>
        </p:txBody>
      </p:sp>
    </p:spTree>
    <p:extLst>
      <p:ext uri="{BB962C8B-B14F-4D97-AF65-F5344CB8AC3E}">
        <p14:creationId xmlns:p14="http://schemas.microsoft.com/office/powerpoint/2010/main" val="1797304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67F16-D47E-32BC-9AC2-5A6B66B857F0}"/>
              </a:ext>
            </a:extLst>
          </p:cNvPr>
          <p:cNvSpPr>
            <a:spLocks noGrp="1"/>
          </p:cNvSpPr>
          <p:nvPr>
            <p:ph type="title"/>
          </p:nvPr>
        </p:nvSpPr>
        <p:spPr>
          <a:xfrm>
            <a:off x="628650" y="385494"/>
            <a:ext cx="7886700" cy="994172"/>
          </a:xfrm>
        </p:spPr>
        <p:txBody>
          <a:bodyPr/>
          <a:lstStyle/>
          <a:p>
            <a:r>
              <a:rPr lang="en-US" dirty="0"/>
              <a:t>Mission (cont.)</a:t>
            </a:r>
          </a:p>
        </p:txBody>
      </p:sp>
      <p:sp>
        <p:nvSpPr>
          <p:cNvPr id="3" name="Content Placeholder 2">
            <a:extLst>
              <a:ext uri="{FF2B5EF4-FFF2-40B4-BE49-F238E27FC236}">
                <a16:creationId xmlns:a16="http://schemas.microsoft.com/office/drawing/2014/main" id="{98B4AAFC-060C-BCEF-9CE7-D1222B7E657E}"/>
              </a:ext>
            </a:extLst>
          </p:cNvPr>
          <p:cNvSpPr>
            <a:spLocks noGrp="1"/>
          </p:cNvSpPr>
          <p:nvPr>
            <p:ph idx="1"/>
          </p:nvPr>
        </p:nvSpPr>
        <p:spPr/>
        <p:txBody>
          <a:bodyPr>
            <a:normAutofit fontScale="92500" lnSpcReduction="10000"/>
          </a:bodyPr>
          <a:lstStyle/>
          <a:p>
            <a:r>
              <a:rPr lang="en-US" sz="1600" dirty="0"/>
              <a:t>Jesus commands His followers to take care of the marginalized, the oppressed, and the “least of these.” He identifies with those in need and makes clear that as we serve others, we serve Him through them. </a:t>
            </a:r>
          </a:p>
          <a:p>
            <a:r>
              <a:rPr lang="en-US" sz="1600" dirty="0"/>
              <a:t>In the Old Testament we see God’s concern for the vulnerable as well. God tells the people to not harvest all their crops, so that there might be some leftover for those who could not afford to buy food (Lev. 19:9-10 NIV). </a:t>
            </a:r>
          </a:p>
          <a:p>
            <a:r>
              <a:rPr lang="en-US" sz="1600" dirty="0"/>
              <a:t>God does not desire showy and loud acts of repentance, but “to loose the bonds of injustice… to let the oppressed go free.. to share your bread with the hungry and bring the homeless poor into your house” (Isa. 58:6-7 NIV).</a:t>
            </a:r>
          </a:p>
          <a:p>
            <a:r>
              <a:rPr lang="fr-FR" sz="1600" dirty="0" err="1"/>
              <a:t>Scriptures</a:t>
            </a:r>
            <a:r>
              <a:rPr lang="fr-FR" sz="1600" dirty="0"/>
              <a:t>: </a:t>
            </a:r>
          </a:p>
          <a:p>
            <a:pPr lvl="1"/>
            <a:r>
              <a:rPr lang="fr-FR" sz="1400" dirty="0"/>
              <a:t>Luke 4:18-20</a:t>
            </a:r>
          </a:p>
          <a:p>
            <a:pPr lvl="1"/>
            <a:r>
              <a:rPr lang="fr-FR" sz="1400" dirty="0" err="1"/>
              <a:t>Deuteronomy</a:t>
            </a:r>
            <a:r>
              <a:rPr lang="fr-FR" sz="1400" dirty="0"/>
              <a:t> 10:17-18</a:t>
            </a:r>
          </a:p>
          <a:p>
            <a:pPr lvl="1"/>
            <a:r>
              <a:rPr lang="fr-FR" sz="1400" dirty="0"/>
              <a:t>Luke 10:25-37</a:t>
            </a:r>
          </a:p>
          <a:p>
            <a:pPr lvl="1"/>
            <a:r>
              <a:rPr lang="fr-FR" sz="1400" dirty="0" err="1"/>
              <a:t>Micah</a:t>
            </a:r>
            <a:r>
              <a:rPr lang="fr-FR" sz="1400" dirty="0"/>
              <a:t> 6:8</a:t>
            </a:r>
          </a:p>
          <a:p>
            <a:endParaRPr lang="en-US" sz="1600" dirty="0"/>
          </a:p>
        </p:txBody>
      </p:sp>
    </p:spTree>
    <p:extLst>
      <p:ext uri="{BB962C8B-B14F-4D97-AF65-F5344CB8AC3E}">
        <p14:creationId xmlns:p14="http://schemas.microsoft.com/office/powerpoint/2010/main" val="3205024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5E5B-9261-D12D-59DA-4E3F3F32E16B}"/>
              </a:ext>
            </a:extLst>
          </p:cNvPr>
          <p:cNvSpPr>
            <a:spLocks noGrp="1"/>
          </p:cNvSpPr>
          <p:nvPr>
            <p:ph type="title"/>
          </p:nvPr>
        </p:nvSpPr>
        <p:spPr>
          <a:xfrm>
            <a:off x="342900" y="273845"/>
            <a:ext cx="8172450" cy="994172"/>
          </a:xfrm>
        </p:spPr>
        <p:txBody>
          <a:bodyPr/>
          <a:lstStyle/>
          <a:p>
            <a:r>
              <a:rPr lang="en-US" dirty="0"/>
              <a:t>Key Ministry Values</a:t>
            </a:r>
          </a:p>
        </p:txBody>
      </p:sp>
      <p:sp>
        <p:nvSpPr>
          <p:cNvPr id="3" name="Content Placeholder 2">
            <a:extLst>
              <a:ext uri="{FF2B5EF4-FFF2-40B4-BE49-F238E27FC236}">
                <a16:creationId xmlns:a16="http://schemas.microsoft.com/office/drawing/2014/main" id="{606C9B99-BE54-DD77-67E8-389E4036D0A4}"/>
              </a:ext>
            </a:extLst>
          </p:cNvPr>
          <p:cNvSpPr>
            <a:spLocks noGrp="1"/>
          </p:cNvSpPr>
          <p:nvPr>
            <p:ph idx="1"/>
          </p:nvPr>
        </p:nvSpPr>
        <p:spPr>
          <a:xfrm>
            <a:off x="914400" y="1314450"/>
            <a:ext cx="7886700" cy="3623072"/>
          </a:xfrm>
        </p:spPr>
        <p:txBody>
          <a:bodyPr>
            <a:normAutofit/>
          </a:bodyPr>
          <a:lstStyle/>
          <a:p>
            <a:pPr marL="0" indent="0">
              <a:buNone/>
            </a:pPr>
            <a:r>
              <a:rPr lang="en-US" i="1" dirty="0"/>
              <a:t>Shalom</a:t>
            </a:r>
            <a:r>
              <a:rPr lang="en-US" dirty="0"/>
              <a:t> / Kingdom Flourishing </a:t>
            </a:r>
          </a:p>
          <a:p>
            <a:pPr lvl="1"/>
            <a:r>
              <a:rPr lang="en-US" dirty="0"/>
              <a:t>Most of our Bibles translate the word shalom as peace, but this is far too weak an interpretation. </a:t>
            </a:r>
          </a:p>
          <a:p>
            <a:pPr lvl="1"/>
            <a:r>
              <a:rPr lang="en-US" dirty="0"/>
              <a:t>Shalom denotes a right relationship with God, with others, and with God’s good creation. It is the way God intended things to be when he created the universe. This was God’s original design for his creation—not that we live in scarcity, poverty, or in minimalistic conditions. </a:t>
            </a:r>
          </a:p>
          <a:p>
            <a:pPr marL="0" indent="0">
              <a:buNone/>
            </a:pPr>
            <a:r>
              <a:rPr lang="en-US" dirty="0"/>
              <a:t>Make Disciples: Two Dimensions </a:t>
            </a:r>
          </a:p>
          <a:p>
            <a:pPr lvl="1"/>
            <a:r>
              <a:rPr lang="en-US" dirty="0"/>
              <a:t>Team Members: every disciple is sent/commissioned to go out and make disciples </a:t>
            </a:r>
          </a:p>
          <a:p>
            <a:pPr lvl="1"/>
            <a:r>
              <a:rPr lang="en-US" dirty="0"/>
              <a:t>People served in the community: experience life change and spiritual growth </a:t>
            </a:r>
          </a:p>
          <a:p>
            <a:pPr marL="205740" lvl="1" indent="0">
              <a:buNone/>
            </a:pPr>
            <a:endParaRPr lang="en-US" dirty="0"/>
          </a:p>
          <a:p>
            <a:endParaRPr lang="en-US" dirty="0"/>
          </a:p>
        </p:txBody>
      </p:sp>
    </p:spTree>
    <p:extLst>
      <p:ext uri="{BB962C8B-B14F-4D97-AF65-F5344CB8AC3E}">
        <p14:creationId xmlns:p14="http://schemas.microsoft.com/office/powerpoint/2010/main" val="1633288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85E5B-9261-D12D-59DA-4E3F3F32E16B}"/>
              </a:ext>
            </a:extLst>
          </p:cNvPr>
          <p:cNvSpPr>
            <a:spLocks noGrp="1"/>
          </p:cNvSpPr>
          <p:nvPr>
            <p:ph type="title"/>
          </p:nvPr>
        </p:nvSpPr>
        <p:spPr>
          <a:xfrm>
            <a:off x="381000" y="273845"/>
            <a:ext cx="8134350" cy="994172"/>
          </a:xfrm>
        </p:spPr>
        <p:txBody>
          <a:bodyPr/>
          <a:lstStyle/>
          <a:p>
            <a:r>
              <a:rPr lang="en-US" dirty="0"/>
              <a:t>Key Ministry Values</a:t>
            </a:r>
          </a:p>
        </p:txBody>
      </p:sp>
      <p:sp>
        <p:nvSpPr>
          <p:cNvPr id="3" name="Content Placeholder 2">
            <a:extLst>
              <a:ext uri="{FF2B5EF4-FFF2-40B4-BE49-F238E27FC236}">
                <a16:creationId xmlns:a16="http://schemas.microsoft.com/office/drawing/2014/main" id="{606C9B99-BE54-DD77-67E8-389E4036D0A4}"/>
              </a:ext>
            </a:extLst>
          </p:cNvPr>
          <p:cNvSpPr>
            <a:spLocks noGrp="1"/>
          </p:cNvSpPr>
          <p:nvPr>
            <p:ph idx="1"/>
          </p:nvPr>
        </p:nvSpPr>
        <p:spPr>
          <a:xfrm>
            <a:off x="990600" y="1314450"/>
            <a:ext cx="7810500" cy="3623072"/>
          </a:xfrm>
        </p:spPr>
        <p:txBody>
          <a:bodyPr>
            <a:normAutofit lnSpcReduction="10000"/>
          </a:bodyPr>
          <a:lstStyle/>
          <a:p>
            <a:pPr marL="0" indent="0">
              <a:buNone/>
            </a:pPr>
            <a:r>
              <a:rPr lang="en-US" dirty="0"/>
              <a:t>Prayer is essential for the Gospel to advance, because mission is dependent on God (Philippians 4:6)</a:t>
            </a:r>
          </a:p>
          <a:p>
            <a:pPr marL="0" indent="0">
              <a:buNone/>
            </a:pPr>
            <a:r>
              <a:rPr lang="en-US" dirty="0"/>
              <a:t>Strategic Involvement:</a:t>
            </a:r>
          </a:p>
          <a:p>
            <a:pPr lvl="1"/>
            <a:r>
              <a:rPr lang="en-US" dirty="0"/>
              <a:t>We will partner where there are opportunities for our congregation to go serve</a:t>
            </a:r>
          </a:p>
          <a:p>
            <a:pPr lvl="1"/>
            <a:r>
              <a:rPr lang="en-US" dirty="0"/>
              <a:t>We will focus narrowly/strategically (Parable of the Talents) </a:t>
            </a:r>
          </a:p>
          <a:p>
            <a:pPr lvl="1"/>
            <a:r>
              <a:rPr lang="en-US" dirty="0"/>
              <a:t>Helping without hurting (are we partnering in such a way that we are hurting the community?)</a:t>
            </a:r>
          </a:p>
          <a:p>
            <a:pPr marL="0" indent="0">
              <a:buNone/>
            </a:pPr>
            <a:r>
              <a:rPr lang="en-US" dirty="0"/>
              <a:t>Unity / Collaboration:</a:t>
            </a:r>
          </a:p>
          <a:p>
            <a:pPr lvl="1"/>
            <a:r>
              <a:rPr lang="en-US" dirty="0"/>
              <a:t>We can’t (and shouldn’t) do this alone. God is about His Kingdom, not an individual congregation. It will take Louisville churches working together to unleash the love of Jesus in all our city’s schools. </a:t>
            </a:r>
          </a:p>
          <a:p>
            <a:pPr marL="205740" lvl="1" indent="0">
              <a:buNone/>
            </a:pPr>
            <a:endParaRPr lang="en-US" dirty="0"/>
          </a:p>
          <a:p>
            <a:endParaRPr lang="en-US" dirty="0"/>
          </a:p>
        </p:txBody>
      </p:sp>
    </p:spTree>
    <p:extLst>
      <p:ext uri="{BB962C8B-B14F-4D97-AF65-F5344CB8AC3E}">
        <p14:creationId xmlns:p14="http://schemas.microsoft.com/office/powerpoint/2010/main" val="2927842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D3225-3D2F-6C74-53B7-50592EFD2E49}"/>
              </a:ext>
            </a:extLst>
          </p:cNvPr>
          <p:cNvSpPr>
            <a:spLocks noGrp="1"/>
          </p:cNvSpPr>
          <p:nvPr>
            <p:ph type="title"/>
          </p:nvPr>
        </p:nvSpPr>
        <p:spPr/>
        <p:txBody>
          <a:bodyPr/>
          <a:lstStyle/>
          <a:p>
            <a:r>
              <a:rPr lang="en-US" dirty="0"/>
              <a:t>2022-2023 Strategic Changes</a:t>
            </a:r>
          </a:p>
        </p:txBody>
      </p:sp>
      <p:sp>
        <p:nvSpPr>
          <p:cNvPr id="3" name="Content Placeholder 2">
            <a:extLst>
              <a:ext uri="{FF2B5EF4-FFF2-40B4-BE49-F238E27FC236}">
                <a16:creationId xmlns:a16="http://schemas.microsoft.com/office/drawing/2014/main" id="{26360973-E5BC-0DFD-9AE7-9C8D725D44C6}"/>
              </a:ext>
            </a:extLst>
          </p:cNvPr>
          <p:cNvSpPr>
            <a:spLocks noGrp="1"/>
          </p:cNvSpPr>
          <p:nvPr>
            <p:ph idx="1"/>
          </p:nvPr>
        </p:nvSpPr>
        <p:spPr>
          <a:xfrm>
            <a:off x="628650" y="1268017"/>
            <a:ext cx="7886700" cy="3364706"/>
          </a:xfrm>
        </p:spPr>
        <p:txBody>
          <a:bodyPr>
            <a:normAutofit fontScale="92500" lnSpcReduction="10000"/>
          </a:bodyPr>
          <a:lstStyle/>
          <a:p>
            <a:pPr marL="0" indent="0">
              <a:buNone/>
            </a:pPr>
            <a:r>
              <a:rPr lang="en-US" dirty="0"/>
              <a:t>From event based serving to ongoing serving</a:t>
            </a:r>
          </a:p>
          <a:p>
            <a:pPr lvl="1"/>
            <a:r>
              <a:rPr lang="en-US" dirty="0"/>
              <a:t>Not doing away with current events or meeting needs</a:t>
            </a:r>
          </a:p>
          <a:p>
            <a:pPr lvl="1"/>
            <a:r>
              <a:rPr lang="en-US" dirty="0"/>
              <a:t>Adding ongoing serve opportunities</a:t>
            </a:r>
          </a:p>
          <a:p>
            <a:pPr lvl="2"/>
            <a:r>
              <a:rPr lang="en-US" dirty="0"/>
              <a:t>For individuals – tutoring, mentoring, ESL, etc. </a:t>
            </a:r>
          </a:p>
          <a:p>
            <a:pPr lvl="2"/>
            <a:r>
              <a:rPr lang="en-US" dirty="0"/>
              <a:t>For community groups – groups adopt a school for one year and serve when possible…</a:t>
            </a:r>
          </a:p>
          <a:p>
            <a:pPr marL="0" indent="0">
              <a:buNone/>
            </a:pPr>
            <a:r>
              <a:rPr lang="en-US" dirty="0"/>
              <a:t>Northeast Volunteer engagement </a:t>
            </a:r>
          </a:p>
          <a:p>
            <a:pPr lvl="1"/>
            <a:r>
              <a:rPr lang="en-US" dirty="0"/>
              <a:t>Increased numbers of Northeast-</a:t>
            </a:r>
            <a:r>
              <a:rPr lang="en-US" dirty="0" err="1"/>
              <a:t>ers</a:t>
            </a:r>
            <a:r>
              <a:rPr lang="en-US" dirty="0"/>
              <a:t> serving throughout the year in our partner schools</a:t>
            </a:r>
          </a:p>
          <a:p>
            <a:pPr marL="0" indent="0">
              <a:buNone/>
            </a:pPr>
            <a:r>
              <a:rPr lang="en-US" dirty="0"/>
              <a:t>From serving teachers (Covid emphasis) to serving children and families</a:t>
            </a:r>
          </a:p>
          <a:p>
            <a:pPr lvl="1"/>
            <a:r>
              <a:rPr lang="en-US" dirty="0"/>
              <a:t>Desire of liaisons and school leadership</a:t>
            </a:r>
          </a:p>
          <a:p>
            <a:pPr marL="0" indent="0">
              <a:buNone/>
            </a:pPr>
            <a:r>
              <a:rPr lang="en-US" dirty="0"/>
              <a:t>High priority on training, equipping, and releasing liaison leadership</a:t>
            </a:r>
          </a:p>
          <a:p>
            <a:endParaRPr lang="en-US" dirty="0"/>
          </a:p>
        </p:txBody>
      </p:sp>
    </p:spTree>
    <p:extLst>
      <p:ext uri="{BB962C8B-B14F-4D97-AF65-F5344CB8AC3E}">
        <p14:creationId xmlns:p14="http://schemas.microsoft.com/office/powerpoint/2010/main" val="2447018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ortheast Theme">
  <a:themeElements>
    <a:clrScheme name="Custom 2">
      <a:dk1>
        <a:srgbClr val="3B3E3C"/>
      </a:dk1>
      <a:lt1>
        <a:srgbClr val="FFFFFF"/>
      </a:lt1>
      <a:dk2>
        <a:srgbClr val="F3F0EB"/>
      </a:dk2>
      <a:lt2>
        <a:srgbClr val="FFFFFF"/>
      </a:lt2>
      <a:accent1>
        <a:srgbClr val="6D9295"/>
      </a:accent1>
      <a:accent2>
        <a:srgbClr val="BD7C6F"/>
      </a:accent2>
      <a:accent3>
        <a:srgbClr val="CEAA4E"/>
      </a:accent3>
      <a:accent4>
        <a:srgbClr val="A5B7AB"/>
      </a:accent4>
      <a:accent5>
        <a:srgbClr val="A1AAA5"/>
      </a:accent5>
      <a:accent6>
        <a:srgbClr val="E2A8A6"/>
      </a:accent6>
      <a:hlink>
        <a:srgbClr val="3B3E3C"/>
      </a:hlink>
      <a:folHlink>
        <a:srgbClr val="6D92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rtheast Theme" id="{A6995115-94B8-A14D-B786-ED87CA18D86E}" vid="{A0597958-FBBC-D84F-9AE1-9C5D47559069}"/>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Northeast Theme</Template>
  <TotalTime>8307</TotalTime>
  <Words>1445</Words>
  <Application>Microsoft Office PowerPoint</Application>
  <PresentationFormat>On-screen Show (16:9)</PresentationFormat>
  <Paragraphs>146</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Bookmania</vt:lpstr>
      <vt:lpstr>Bookmania Semibold</vt:lpstr>
      <vt:lpstr>Calibri</vt:lpstr>
      <vt:lpstr>Consolas</vt:lpstr>
      <vt:lpstr>Corbel</vt:lpstr>
      <vt:lpstr>Helvetica Neue</vt:lpstr>
      <vt:lpstr>Northeast Theme</vt:lpstr>
      <vt:lpstr>Schools Outreach</vt:lpstr>
      <vt:lpstr>Schools Outreach</vt:lpstr>
      <vt:lpstr>Table of Contents</vt:lpstr>
      <vt:lpstr>Vision | Our Picture of the ultimate Future </vt:lpstr>
      <vt:lpstr>Mission</vt:lpstr>
      <vt:lpstr>Mission (cont.)</vt:lpstr>
      <vt:lpstr>Key Ministry Values</vt:lpstr>
      <vt:lpstr>Key Ministry Values</vt:lpstr>
      <vt:lpstr>2022-2023 Strategic Changes</vt:lpstr>
      <vt:lpstr>2022-2023 Strategic Changes (cont.)</vt:lpstr>
      <vt:lpstr>2022-2023 Strategic Changes (cont.)</vt:lpstr>
      <vt:lpstr>Criteria for Choosing School Partners </vt:lpstr>
      <vt:lpstr>Criteria for Choosing School Partners (cont.)</vt:lpstr>
      <vt:lpstr>Stakeholder Involvement</vt:lpstr>
      <vt:lpstr>Keys to Success</vt:lpstr>
      <vt:lpstr>2022-2023 School Partnerships </vt:lpstr>
      <vt:lpstr>Supporting Events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Schools’ Outreach</dc:title>
  <dc:creator>Kris Eldridge</dc:creator>
  <cp:lastModifiedBy>Kris Eldridge</cp:lastModifiedBy>
  <cp:revision>9</cp:revision>
  <dcterms:created xsi:type="dcterms:W3CDTF">2022-07-22T18:41:55Z</dcterms:created>
  <dcterms:modified xsi:type="dcterms:W3CDTF">2023-03-02T19:31:42Z</dcterms:modified>
</cp:coreProperties>
</file>